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25" r:id="rId3"/>
    <p:sldId id="330" r:id="rId4"/>
    <p:sldId id="347" r:id="rId5"/>
    <p:sldId id="348" r:id="rId6"/>
    <p:sldId id="350" r:id="rId7"/>
    <p:sldId id="351" r:id="rId8"/>
    <p:sldId id="352" r:id="rId9"/>
    <p:sldId id="341" r:id="rId10"/>
    <p:sldId id="360" r:id="rId11"/>
    <p:sldId id="359" r:id="rId12"/>
    <p:sldId id="361" r:id="rId13"/>
    <p:sldId id="362" r:id="rId14"/>
    <p:sldId id="349" r:id="rId15"/>
    <p:sldId id="354" r:id="rId16"/>
    <p:sldId id="355" r:id="rId17"/>
    <p:sldId id="34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1A2"/>
    <a:srgbClr val="ABB7D6"/>
    <a:srgbClr val="EC7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12" autoAdjust="0"/>
    <p:restoredTop sz="89023" autoAdjust="0"/>
  </p:normalViewPr>
  <p:slideViewPr>
    <p:cSldViewPr snapToGrid="0" snapToObjects="1">
      <p:cViewPr varScale="1">
        <p:scale>
          <a:sx n="202" d="100"/>
          <a:sy n="202" d="100"/>
        </p:scale>
        <p:origin x="28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A08AE-5E5A-BE4A-93A5-520085E78E4D}" type="datetimeFigureOut">
              <a:rPr lang="en-IT" smtClean="0"/>
              <a:t>7/10/24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373D8-6B8A-7C42-8E6F-DCB490067EF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836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7406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8258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48777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1725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49737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8371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9877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29539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9488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253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/>
          <p:nvPr userDrawn="1"/>
        </p:nvSpPr>
        <p:spPr>
          <a:xfrm flipV="1">
            <a:off x="0" y="405361"/>
            <a:ext cx="6977430" cy="4780471"/>
          </a:xfrm>
          <a:custGeom>
            <a:avLst/>
            <a:gdLst>
              <a:gd name="connsiteX0" fmla="*/ 0 w 1028700"/>
              <a:gd name="connsiteY0" fmla="*/ 0 h 5943600"/>
              <a:gd name="connsiteX1" fmla="*/ 1028700 w 1028700"/>
              <a:gd name="connsiteY1" fmla="*/ 0 h 5943600"/>
              <a:gd name="connsiteX2" fmla="*/ 1028700 w 1028700"/>
              <a:gd name="connsiteY2" fmla="*/ 5943600 h 5943600"/>
              <a:gd name="connsiteX3" fmla="*/ 0 w 1028700"/>
              <a:gd name="connsiteY3" fmla="*/ 5943600 h 5943600"/>
              <a:gd name="connsiteX4" fmla="*/ 0 w 10287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0 w 3086100"/>
              <a:gd name="connsiteY3" fmla="*/ 5943600 h 5943600"/>
              <a:gd name="connsiteX4" fmla="*/ 0 w 30861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624801 w 3086100"/>
              <a:gd name="connsiteY3" fmla="*/ 5943600 h 5943600"/>
              <a:gd name="connsiteX4" fmla="*/ 0 w 3086100"/>
              <a:gd name="connsiteY4" fmla="*/ 0 h 5943600"/>
              <a:gd name="connsiteX0" fmla="*/ 0 w 2461299"/>
              <a:gd name="connsiteY0" fmla="*/ 0 h 5993578"/>
              <a:gd name="connsiteX1" fmla="*/ 403899 w 2461299"/>
              <a:gd name="connsiteY1" fmla="*/ 49978 h 5993578"/>
              <a:gd name="connsiteX2" fmla="*/ 2461299 w 2461299"/>
              <a:gd name="connsiteY2" fmla="*/ 5993578 h 5993578"/>
              <a:gd name="connsiteX3" fmla="*/ 0 w 2461299"/>
              <a:gd name="connsiteY3" fmla="*/ 5993578 h 5993578"/>
              <a:gd name="connsiteX4" fmla="*/ 0 w 2461299"/>
              <a:gd name="connsiteY4" fmla="*/ 0 h 5993578"/>
              <a:gd name="connsiteX0" fmla="*/ 24993 w 2461299"/>
              <a:gd name="connsiteY0" fmla="*/ 12494 h 5943600"/>
              <a:gd name="connsiteX1" fmla="*/ 403899 w 2461299"/>
              <a:gd name="connsiteY1" fmla="*/ 0 h 5943600"/>
              <a:gd name="connsiteX2" fmla="*/ 2461299 w 2461299"/>
              <a:gd name="connsiteY2" fmla="*/ 5943600 h 5943600"/>
              <a:gd name="connsiteX3" fmla="*/ 0 w 2461299"/>
              <a:gd name="connsiteY3" fmla="*/ 5943600 h 5943600"/>
              <a:gd name="connsiteX4" fmla="*/ 24993 w 2461299"/>
              <a:gd name="connsiteY4" fmla="*/ 12494 h 5943600"/>
              <a:gd name="connsiteX0" fmla="*/ 1 w 2461299"/>
              <a:gd name="connsiteY0" fmla="*/ 0 h 5943601"/>
              <a:gd name="connsiteX1" fmla="*/ 403899 w 2461299"/>
              <a:gd name="connsiteY1" fmla="*/ 1 h 5943601"/>
              <a:gd name="connsiteX2" fmla="*/ 2461299 w 2461299"/>
              <a:gd name="connsiteY2" fmla="*/ 5943601 h 5943601"/>
              <a:gd name="connsiteX3" fmla="*/ 0 w 2461299"/>
              <a:gd name="connsiteY3" fmla="*/ 5943601 h 5943601"/>
              <a:gd name="connsiteX4" fmla="*/ 1 w 2461299"/>
              <a:gd name="connsiteY4" fmla="*/ 0 h 5943601"/>
              <a:gd name="connsiteX0" fmla="*/ 1 w 3023619"/>
              <a:gd name="connsiteY0" fmla="*/ 0 h 7517923"/>
              <a:gd name="connsiteX1" fmla="*/ 403899 w 3023619"/>
              <a:gd name="connsiteY1" fmla="*/ 1 h 7517923"/>
              <a:gd name="connsiteX2" fmla="*/ 3023619 w 3023619"/>
              <a:gd name="connsiteY2" fmla="*/ 7517923 h 7517923"/>
              <a:gd name="connsiteX3" fmla="*/ 0 w 3023619"/>
              <a:gd name="connsiteY3" fmla="*/ 5943601 h 7517923"/>
              <a:gd name="connsiteX4" fmla="*/ 1 w 3023619"/>
              <a:gd name="connsiteY4" fmla="*/ 0 h 7517923"/>
              <a:gd name="connsiteX0" fmla="*/ 12497 w 3036115"/>
              <a:gd name="connsiteY0" fmla="*/ 0 h 7517924"/>
              <a:gd name="connsiteX1" fmla="*/ 416395 w 3036115"/>
              <a:gd name="connsiteY1" fmla="*/ 1 h 7517924"/>
              <a:gd name="connsiteX2" fmla="*/ 3036115 w 3036115"/>
              <a:gd name="connsiteY2" fmla="*/ 7517923 h 7517924"/>
              <a:gd name="connsiteX3" fmla="*/ 0 w 3036115"/>
              <a:gd name="connsiteY3" fmla="*/ 7517924 h 7517924"/>
              <a:gd name="connsiteX4" fmla="*/ 12497 w 3036115"/>
              <a:gd name="connsiteY4" fmla="*/ 0 h 7517924"/>
              <a:gd name="connsiteX0" fmla="*/ 0 w 4810548"/>
              <a:gd name="connsiteY0" fmla="*/ 24987 h 7517923"/>
              <a:gd name="connsiteX1" fmla="*/ 2190828 w 4810548"/>
              <a:gd name="connsiteY1" fmla="*/ 0 h 7517923"/>
              <a:gd name="connsiteX2" fmla="*/ 4810548 w 4810548"/>
              <a:gd name="connsiteY2" fmla="*/ 7517922 h 7517923"/>
              <a:gd name="connsiteX3" fmla="*/ 1774433 w 4810548"/>
              <a:gd name="connsiteY3" fmla="*/ 7517923 h 7517923"/>
              <a:gd name="connsiteX4" fmla="*/ 0 w 4810548"/>
              <a:gd name="connsiteY4" fmla="*/ 24987 h 7517923"/>
              <a:gd name="connsiteX0" fmla="*/ 0 w 4810548"/>
              <a:gd name="connsiteY0" fmla="*/ 24987 h 7530418"/>
              <a:gd name="connsiteX1" fmla="*/ 2190828 w 4810548"/>
              <a:gd name="connsiteY1" fmla="*/ 0 h 7530418"/>
              <a:gd name="connsiteX2" fmla="*/ 4810548 w 4810548"/>
              <a:gd name="connsiteY2" fmla="*/ 7517922 h 7530418"/>
              <a:gd name="connsiteX3" fmla="*/ 12495 w 4810548"/>
              <a:gd name="connsiteY3" fmla="*/ 7530418 h 7530418"/>
              <a:gd name="connsiteX4" fmla="*/ 0 w 4810548"/>
              <a:gd name="connsiteY4" fmla="*/ 24987 h 7530418"/>
              <a:gd name="connsiteX0" fmla="*/ 0 w 4810548"/>
              <a:gd name="connsiteY0" fmla="*/ 594897 h 8100328"/>
              <a:gd name="connsiteX1" fmla="*/ 1814665 w 4810548"/>
              <a:gd name="connsiteY1" fmla="*/ 0 h 8100328"/>
              <a:gd name="connsiteX2" fmla="*/ 4810548 w 4810548"/>
              <a:gd name="connsiteY2" fmla="*/ 8087832 h 8100328"/>
              <a:gd name="connsiteX3" fmla="*/ 12495 w 4810548"/>
              <a:gd name="connsiteY3" fmla="*/ 8100328 h 8100328"/>
              <a:gd name="connsiteX4" fmla="*/ 0 w 4810548"/>
              <a:gd name="connsiteY4" fmla="*/ 594897 h 8100328"/>
              <a:gd name="connsiteX0" fmla="*/ 0 w 8276646"/>
              <a:gd name="connsiteY0" fmla="*/ 879855 h 8100328"/>
              <a:gd name="connsiteX1" fmla="*/ 5280763 w 8276646"/>
              <a:gd name="connsiteY1" fmla="*/ 0 h 8100328"/>
              <a:gd name="connsiteX2" fmla="*/ 8276646 w 8276646"/>
              <a:gd name="connsiteY2" fmla="*/ 8087832 h 8100328"/>
              <a:gd name="connsiteX3" fmla="*/ 3478593 w 8276646"/>
              <a:gd name="connsiteY3" fmla="*/ 8100328 h 8100328"/>
              <a:gd name="connsiteX4" fmla="*/ 0 w 8276646"/>
              <a:gd name="connsiteY4" fmla="*/ 879855 h 8100328"/>
              <a:gd name="connsiteX0" fmla="*/ 0 w 8276646"/>
              <a:gd name="connsiteY0" fmla="*/ 143720 h 7364193"/>
              <a:gd name="connsiteX1" fmla="*/ 5576323 w 8276646"/>
              <a:gd name="connsiteY1" fmla="*/ 0 h 7364193"/>
              <a:gd name="connsiteX2" fmla="*/ 8276646 w 8276646"/>
              <a:gd name="connsiteY2" fmla="*/ 7351697 h 7364193"/>
              <a:gd name="connsiteX3" fmla="*/ 3478593 w 8276646"/>
              <a:gd name="connsiteY3" fmla="*/ 7364193 h 7364193"/>
              <a:gd name="connsiteX4" fmla="*/ 0 w 8276646"/>
              <a:gd name="connsiteY4" fmla="*/ 143720 h 7364193"/>
              <a:gd name="connsiteX0" fmla="*/ 0 w 8276646"/>
              <a:gd name="connsiteY0" fmla="*/ 24992 h 7245465"/>
              <a:gd name="connsiteX1" fmla="*/ 5576323 w 8276646"/>
              <a:gd name="connsiteY1" fmla="*/ 0 h 7245465"/>
              <a:gd name="connsiteX2" fmla="*/ 8276646 w 8276646"/>
              <a:gd name="connsiteY2" fmla="*/ 7232969 h 7245465"/>
              <a:gd name="connsiteX3" fmla="*/ 3478593 w 8276646"/>
              <a:gd name="connsiteY3" fmla="*/ 7245465 h 7245465"/>
              <a:gd name="connsiteX4" fmla="*/ 0 w 8276646"/>
              <a:gd name="connsiteY4" fmla="*/ 24992 h 7245465"/>
              <a:gd name="connsiteX0" fmla="*/ 68114 w 8344760"/>
              <a:gd name="connsiteY0" fmla="*/ 24992 h 7316701"/>
              <a:gd name="connsiteX1" fmla="*/ 5644437 w 8344760"/>
              <a:gd name="connsiteY1" fmla="*/ 0 h 7316701"/>
              <a:gd name="connsiteX2" fmla="*/ 8344760 w 8344760"/>
              <a:gd name="connsiteY2" fmla="*/ 7232969 h 7316701"/>
              <a:gd name="connsiteX3" fmla="*/ 0 w 8344760"/>
              <a:gd name="connsiteY3" fmla="*/ 7316701 h 7316701"/>
              <a:gd name="connsiteX4" fmla="*/ 68114 w 8344760"/>
              <a:gd name="connsiteY4" fmla="*/ 24992 h 7316701"/>
              <a:gd name="connsiteX0" fmla="*/ 0 w 8384122"/>
              <a:gd name="connsiteY0" fmla="*/ 24993 h 7316701"/>
              <a:gd name="connsiteX1" fmla="*/ 5683799 w 8384122"/>
              <a:gd name="connsiteY1" fmla="*/ 0 h 7316701"/>
              <a:gd name="connsiteX2" fmla="*/ 8384122 w 8384122"/>
              <a:gd name="connsiteY2" fmla="*/ 7232969 h 7316701"/>
              <a:gd name="connsiteX3" fmla="*/ 39362 w 8384122"/>
              <a:gd name="connsiteY3" fmla="*/ 7316701 h 7316701"/>
              <a:gd name="connsiteX4" fmla="*/ 0 w 8384122"/>
              <a:gd name="connsiteY4" fmla="*/ 24993 h 7316701"/>
              <a:gd name="connsiteX0" fmla="*/ 0 w 7940912"/>
              <a:gd name="connsiteY0" fmla="*/ 24993 h 7316701"/>
              <a:gd name="connsiteX1" fmla="*/ 5683799 w 7940912"/>
              <a:gd name="connsiteY1" fmla="*/ 0 h 7316701"/>
              <a:gd name="connsiteX2" fmla="*/ 7940912 w 7940912"/>
              <a:gd name="connsiteY2" fmla="*/ 6057657 h 7316701"/>
              <a:gd name="connsiteX3" fmla="*/ 39362 w 7940912"/>
              <a:gd name="connsiteY3" fmla="*/ 7316701 h 7316701"/>
              <a:gd name="connsiteX4" fmla="*/ 0 w 7940912"/>
              <a:gd name="connsiteY4" fmla="*/ 24993 h 7316701"/>
              <a:gd name="connsiteX0" fmla="*/ 0 w 7940912"/>
              <a:gd name="connsiteY0" fmla="*/ 24993 h 6164434"/>
              <a:gd name="connsiteX1" fmla="*/ 5683799 w 7940912"/>
              <a:gd name="connsiteY1" fmla="*/ 0 h 6164434"/>
              <a:gd name="connsiteX2" fmla="*/ 7940912 w 7940912"/>
              <a:gd name="connsiteY2" fmla="*/ 6057657 h 6164434"/>
              <a:gd name="connsiteX3" fmla="*/ 65432 w 7940912"/>
              <a:gd name="connsiteY3" fmla="*/ 6164434 h 6164434"/>
              <a:gd name="connsiteX4" fmla="*/ 0 w 7940912"/>
              <a:gd name="connsiteY4" fmla="*/ 24993 h 6164434"/>
              <a:gd name="connsiteX0" fmla="*/ 0 w 7940912"/>
              <a:gd name="connsiteY0" fmla="*/ 24993 h 6072253"/>
              <a:gd name="connsiteX1" fmla="*/ 5683799 w 7940912"/>
              <a:gd name="connsiteY1" fmla="*/ 0 h 6072253"/>
              <a:gd name="connsiteX2" fmla="*/ 7940912 w 7940912"/>
              <a:gd name="connsiteY2" fmla="*/ 6057657 h 6072253"/>
              <a:gd name="connsiteX3" fmla="*/ 65432 w 7940912"/>
              <a:gd name="connsiteY3" fmla="*/ 6072253 h 6072253"/>
              <a:gd name="connsiteX4" fmla="*/ 0 w 7940912"/>
              <a:gd name="connsiteY4" fmla="*/ 24993 h 6072253"/>
              <a:gd name="connsiteX0" fmla="*/ 18657 w 7959569"/>
              <a:gd name="connsiteY0" fmla="*/ 24993 h 6072254"/>
              <a:gd name="connsiteX1" fmla="*/ 5702456 w 7959569"/>
              <a:gd name="connsiteY1" fmla="*/ 0 h 6072254"/>
              <a:gd name="connsiteX2" fmla="*/ 7959569 w 7959569"/>
              <a:gd name="connsiteY2" fmla="*/ 6057657 h 6072254"/>
              <a:gd name="connsiteX3" fmla="*/ 0 w 7959569"/>
              <a:gd name="connsiteY3" fmla="*/ 6072254 h 6072254"/>
              <a:gd name="connsiteX4" fmla="*/ 18657 w 7959569"/>
              <a:gd name="connsiteY4" fmla="*/ 24993 h 6072254"/>
              <a:gd name="connsiteX0" fmla="*/ 4110981 w 12051893"/>
              <a:gd name="connsiteY0" fmla="*/ 24993 h 6057657"/>
              <a:gd name="connsiteX1" fmla="*/ 9794780 w 12051893"/>
              <a:gd name="connsiteY1" fmla="*/ 0 h 6057657"/>
              <a:gd name="connsiteX2" fmla="*/ 12051893 w 12051893"/>
              <a:gd name="connsiteY2" fmla="*/ 6057657 h 6057657"/>
              <a:gd name="connsiteX3" fmla="*/ 0 w 12051893"/>
              <a:gd name="connsiteY3" fmla="*/ 6035091 h 6057657"/>
              <a:gd name="connsiteX4" fmla="*/ 4110981 w 12051893"/>
              <a:gd name="connsiteY4" fmla="*/ 24993 h 6057657"/>
              <a:gd name="connsiteX0" fmla="*/ 4110981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110981 w 12051893"/>
              <a:gd name="connsiteY4" fmla="*/ 24993 h 6084642"/>
              <a:gd name="connsiteX0" fmla="*/ 0 w 12061266"/>
              <a:gd name="connsiteY0" fmla="*/ 0 h 6146363"/>
              <a:gd name="connsiteX1" fmla="*/ 9804153 w 12061266"/>
              <a:gd name="connsiteY1" fmla="*/ 61721 h 6146363"/>
              <a:gd name="connsiteX2" fmla="*/ 12061266 w 12061266"/>
              <a:gd name="connsiteY2" fmla="*/ 6119378 h 6146363"/>
              <a:gd name="connsiteX3" fmla="*/ 9373 w 12061266"/>
              <a:gd name="connsiteY3" fmla="*/ 6146363 h 6146363"/>
              <a:gd name="connsiteX4" fmla="*/ 0 w 12061266"/>
              <a:gd name="connsiteY4" fmla="*/ 0 h 6146363"/>
              <a:gd name="connsiteX0" fmla="*/ 4642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642 w 12051893"/>
              <a:gd name="connsiteY4" fmla="*/ 24993 h 6084642"/>
              <a:gd name="connsiteX0" fmla="*/ 4642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642 w 12051893"/>
              <a:gd name="connsiteY4" fmla="*/ 24993 h 6084642"/>
              <a:gd name="connsiteX0" fmla="*/ 4642 w 12051893"/>
              <a:gd name="connsiteY0" fmla="*/ 729 h 6134704"/>
              <a:gd name="connsiteX1" fmla="*/ 9794780 w 12051893"/>
              <a:gd name="connsiteY1" fmla="*/ 50062 h 6134704"/>
              <a:gd name="connsiteX2" fmla="*/ 12051893 w 12051893"/>
              <a:gd name="connsiteY2" fmla="*/ 6107719 h 6134704"/>
              <a:gd name="connsiteX3" fmla="*/ 0 w 12051893"/>
              <a:gd name="connsiteY3" fmla="*/ 6134704 h 6134704"/>
              <a:gd name="connsiteX4" fmla="*/ 4642 w 12051893"/>
              <a:gd name="connsiteY4" fmla="*/ 729 h 6134704"/>
              <a:gd name="connsiteX0" fmla="*/ 103 w 12061369"/>
              <a:gd name="connsiteY0" fmla="*/ 37381 h 6084642"/>
              <a:gd name="connsiteX1" fmla="*/ 9804256 w 12061369"/>
              <a:gd name="connsiteY1" fmla="*/ 0 h 6084642"/>
              <a:gd name="connsiteX2" fmla="*/ 12061369 w 12061369"/>
              <a:gd name="connsiteY2" fmla="*/ 6057657 h 6084642"/>
              <a:gd name="connsiteX3" fmla="*/ 9476 w 12061369"/>
              <a:gd name="connsiteY3" fmla="*/ 6084642 h 6084642"/>
              <a:gd name="connsiteX4" fmla="*/ 103 w 12061369"/>
              <a:gd name="connsiteY4" fmla="*/ 37381 h 6084642"/>
              <a:gd name="connsiteX0" fmla="*/ 111 w 12061377"/>
              <a:gd name="connsiteY0" fmla="*/ 1271798 h 7319059"/>
              <a:gd name="connsiteX1" fmla="*/ 9307216 w 12061377"/>
              <a:gd name="connsiteY1" fmla="*/ 0 h 7319059"/>
              <a:gd name="connsiteX2" fmla="*/ 12061377 w 12061377"/>
              <a:gd name="connsiteY2" fmla="*/ 7292074 h 7319059"/>
              <a:gd name="connsiteX3" fmla="*/ 9484 w 12061377"/>
              <a:gd name="connsiteY3" fmla="*/ 7319059 h 7319059"/>
              <a:gd name="connsiteX4" fmla="*/ 111 w 12061377"/>
              <a:gd name="connsiteY4" fmla="*/ 1271798 h 7319059"/>
              <a:gd name="connsiteX0" fmla="*/ 111 w 12085046"/>
              <a:gd name="connsiteY0" fmla="*/ 16458 h 7319059"/>
              <a:gd name="connsiteX1" fmla="*/ 9330885 w 12085046"/>
              <a:gd name="connsiteY1" fmla="*/ 0 h 7319059"/>
              <a:gd name="connsiteX2" fmla="*/ 12085046 w 12085046"/>
              <a:gd name="connsiteY2" fmla="*/ 7292074 h 7319059"/>
              <a:gd name="connsiteX3" fmla="*/ 33153 w 12085046"/>
              <a:gd name="connsiteY3" fmla="*/ 7319059 h 7319059"/>
              <a:gd name="connsiteX4" fmla="*/ 111 w 12085046"/>
              <a:gd name="connsiteY4" fmla="*/ 16458 h 731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5046" h="7319059">
                <a:moveTo>
                  <a:pt x="111" y="16458"/>
                </a:moveTo>
                <a:cubicBezTo>
                  <a:pt x="-29989" y="8127"/>
                  <a:pt x="6067506" y="8331"/>
                  <a:pt x="9330885" y="0"/>
                </a:cubicBezTo>
                <a:lnTo>
                  <a:pt x="12085046" y="7292074"/>
                </a:lnTo>
                <a:lnTo>
                  <a:pt x="33153" y="7319059"/>
                </a:lnTo>
                <a:cubicBezTo>
                  <a:pt x="33153" y="5337859"/>
                  <a:pt x="111" y="1997658"/>
                  <a:pt x="111" y="16458"/>
                </a:cubicBez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10" name="Rectangle 2"/>
          <p:cNvSpPr/>
          <p:nvPr userDrawn="1"/>
        </p:nvSpPr>
        <p:spPr>
          <a:xfrm>
            <a:off x="5644445" y="1081441"/>
            <a:ext cx="3499556" cy="3818154"/>
          </a:xfrm>
          <a:custGeom>
            <a:avLst/>
            <a:gdLst>
              <a:gd name="connsiteX0" fmla="*/ 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0 w 7543800"/>
              <a:gd name="connsiteY4" fmla="*/ 0 h 6515100"/>
              <a:gd name="connsiteX0" fmla="*/ 42291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4229100 w 7543800"/>
              <a:gd name="connsiteY4" fmla="*/ 0 h 6515100"/>
              <a:gd name="connsiteX0" fmla="*/ 12573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1257300 w 7543800"/>
              <a:gd name="connsiteY4" fmla="*/ 0 h 6515100"/>
              <a:gd name="connsiteX0" fmla="*/ 10287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1028700 w 7543800"/>
              <a:gd name="connsiteY4" fmla="*/ 0 h 6515100"/>
              <a:gd name="connsiteX0" fmla="*/ 0 w 6515100"/>
              <a:gd name="connsiteY0" fmla="*/ 0 h 6515100"/>
              <a:gd name="connsiteX1" fmla="*/ 6515100 w 6515100"/>
              <a:gd name="connsiteY1" fmla="*/ 0 h 6515100"/>
              <a:gd name="connsiteX2" fmla="*/ 6515100 w 6515100"/>
              <a:gd name="connsiteY2" fmla="*/ 6515100 h 6515100"/>
              <a:gd name="connsiteX3" fmla="*/ 2057400 w 6515100"/>
              <a:gd name="connsiteY3" fmla="*/ 6515100 h 6515100"/>
              <a:gd name="connsiteX4" fmla="*/ 0 w 6515100"/>
              <a:gd name="connsiteY4" fmla="*/ 0 h 6515100"/>
              <a:gd name="connsiteX0" fmla="*/ 0 w 6515100"/>
              <a:gd name="connsiteY0" fmla="*/ 0 h 6515100"/>
              <a:gd name="connsiteX1" fmla="*/ 6515100 w 6515100"/>
              <a:gd name="connsiteY1" fmla="*/ 0 h 6515100"/>
              <a:gd name="connsiteX2" fmla="*/ 6515100 w 6515100"/>
              <a:gd name="connsiteY2" fmla="*/ 6515100 h 6515100"/>
              <a:gd name="connsiteX3" fmla="*/ 2286000 w 6515100"/>
              <a:gd name="connsiteY3" fmla="*/ 6515100 h 6515100"/>
              <a:gd name="connsiteX4" fmla="*/ 0 w 6515100"/>
              <a:gd name="connsiteY4" fmla="*/ 0 h 6515100"/>
              <a:gd name="connsiteX0" fmla="*/ 0 w 6286500"/>
              <a:gd name="connsiteY0" fmla="*/ 685800 h 6515100"/>
              <a:gd name="connsiteX1" fmla="*/ 6286500 w 6286500"/>
              <a:gd name="connsiteY1" fmla="*/ 0 h 6515100"/>
              <a:gd name="connsiteX2" fmla="*/ 6286500 w 6286500"/>
              <a:gd name="connsiteY2" fmla="*/ 6515100 h 6515100"/>
              <a:gd name="connsiteX3" fmla="*/ 2057400 w 6286500"/>
              <a:gd name="connsiteY3" fmla="*/ 6515100 h 6515100"/>
              <a:gd name="connsiteX4" fmla="*/ 0 w 6286500"/>
              <a:gd name="connsiteY4" fmla="*/ 685800 h 6515100"/>
              <a:gd name="connsiteX0" fmla="*/ 0 w 6286500"/>
              <a:gd name="connsiteY0" fmla="*/ 0 h 5829300"/>
              <a:gd name="connsiteX1" fmla="*/ 6286500 w 6286500"/>
              <a:gd name="connsiteY1" fmla="*/ 0 h 5829300"/>
              <a:gd name="connsiteX2" fmla="*/ 6286500 w 6286500"/>
              <a:gd name="connsiteY2" fmla="*/ 5829300 h 5829300"/>
              <a:gd name="connsiteX3" fmla="*/ 2057400 w 6286500"/>
              <a:gd name="connsiteY3" fmla="*/ 5829300 h 5829300"/>
              <a:gd name="connsiteX4" fmla="*/ 0 w 6286500"/>
              <a:gd name="connsiteY4" fmla="*/ 0 h 5829300"/>
              <a:gd name="connsiteX0" fmla="*/ 0 w 6352540"/>
              <a:gd name="connsiteY0" fmla="*/ 0 h 6042660"/>
              <a:gd name="connsiteX1" fmla="*/ 6352540 w 6352540"/>
              <a:gd name="connsiteY1" fmla="*/ 213360 h 6042660"/>
              <a:gd name="connsiteX2" fmla="*/ 6352540 w 6352540"/>
              <a:gd name="connsiteY2" fmla="*/ 6042660 h 6042660"/>
              <a:gd name="connsiteX3" fmla="*/ 2123440 w 6352540"/>
              <a:gd name="connsiteY3" fmla="*/ 6042660 h 6042660"/>
              <a:gd name="connsiteX4" fmla="*/ 0 w 6352540"/>
              <a:gd name="connsiteY4" fmla="*/ 0 h 6042660"/>
              <a:gd name="connsiteX0" fmla="*/ 0 w 6355080"/>
              <a:gd name="connsiteY0" fmla="*/ 0 h 6042660"/>
              <a:gd name="connsiteX1" fmla="*/ 6355080 w 6355080"/>
              <a:gd name="connsiteY1" fmla="*/ 0 h 6042660"/>
              <a:gd name="connsiteX2" fmla="*/ 6352540 w 6355080"/>
              <a:gd name="connsiteY2" fmla="*/ 6042660 h 6042660"/>
              <a:gd name="connsiteX3" fmla="*/ 2123440 w 6355080"/>
              <a:gd name="connsiteY3" fmla="*/ 6042660 h 6042660"/>
              <a:gd name="connsiteX4" fmla="*/ 0 w 6355080"/>
              <a:gd name="connsiteY4" fmla="*/ 0 h 6042660"/>
              <a:gd name="connsiteX0" fmla="*/ 0 w 6352540"/>
              <a:gd name="connsiteY0" fmla="*/ 0 h 6042660"/>
              <a:gd name="connsiteX1" fmla="*/ 4580646 w 6352540"/>
              <a:gd name="connsiteY1" fmla="*/ 24937 h 6042660"/>
              <a:gd name="connsiteX2" fmla="*/ 6352540 w 6352540"/>
              <a:gd name="connsiteY2" fmla="*/ 6042660 h 6042660"/>
              <a:gd name="connsiteX3" fmla="*/ 2123440 w 6352540"/>
              <a:gd name="connsiteY3" fmla="*/ 6042660 h 6042660"/>
              <a:gd name="connsiteX4" fmla="*/ 0 w 6352540"/>
              <a:gd name="connsiteY4" fmla="*/ 0 h 6042660"/>
              <a:gd name="connsiteX0" fmla="*/ 0 w 4603119"/>
              <a:gd name="connsiteY0" fmla="*/ 0 h 6067597"/>
              <a:gd name="connsiteX1" fmla="*/ 4580646 w 4603119"/>
              <a:gd name="connsiteY1" fmla="*/ 24937 h 6067597"/>
              <a:gd name="connsiteX2" fmla="*/ 4603098 w 4603119"/>
              <a:gd name="connsiteY2" fmla="*/ 6067597 h 6067597"/>
              <a:gd name="connsiteX3" fmla="*/ 2123440 w 4603119"/>
              <a:gd name="connsiteY3" fmla="*/ 6042660 h 6067597"/>
              <a:gd name="connsiteX4" fmla="*/ 0 w 4603119"/>
              <a:gd name="connsiteY4" fmla="*/ 0 h 6067597"/>
              <a:gd name="connsiteX0" fmla="*/ 2041257 w 6644376"/>
              <a:gd name="connsiteY0" fmla="*/ 0 h 6123082"/>
              <a:gd name="connsiteX1" fmla="*/ 6621903 w 6644376"/>
              <a:gd name="connsiteY1" fmla="*/ 24937 h 6123082"/>
              <a:gd name="connsiteX2" fmla="*/ 6644355 w 6644376"/>
              <a:gd name="connsiteY2" fmla="*/ 6067597 h 6123082"/>
              <a:gd name="connsiteX3" fmla="*/ 0 w 6644376"/>
              <a:gd name="connsiteY3" fmla="*/ 6123082 h 6123082"/>
              <a:gd name="connsiteX4" fmla="*/ 2041257 w 6644376"/>
              <a:gd name="connsiteY4" fmla="*/ 0 h 6123082"/>
              <a:gd name="connsiteX0" fmla="*/ 2041257 w 6621905"/>
              <a:gd name="connsiteY0" fmla="*/ 0 h 6123082"/>
              <a:gd name="connsiteX1" fmla="*/ 6621903 w 6621905"/>
              <a:gd name="connsiteY1" fmla="*/ 24937 h 6123082"/>
              <a:gd name="connsiteX2" fmla="*/ 5569592 w 6621905"/>
              <a:gd name="connsiteY2" fmla="*/ 6040787 h 6123082"/>
              <a:gd name="connsiteX3" fmla="*/ 0 w 6621905"/>
              <a:gd name="connsiteY3" fmla="*/ 6123082 h 6123082"/>
              <a:gd name="connsiteX4" fmla="*/ 2041257 w 6621905"/>
              <a:gd name="connsiteY4" fmla="*/ 0 h 6123082"/>
              <a:gd name="connsiteX0" fmla="*/ 2041257 w 5600881"/>
              <a:gd name="connsiteY0" fmla="*/ 1871 h 6124953"/>
              <a:gd name="connsiteX1" fmla="*/ 5600881 w 5600881"/>
              <a:gd name="connsiteY1" fmla="*/ 0 h 6124953"/>
              <a:gd name="connsiteX2" fmla="*/ 5569592 w 5600881"/>
              <a:gd name="connsiteY2" fmla="*/ 6042658 h 6124953"/>
              <a:gd name="connsiteX3" fmla="*/ 0 w 5600881"/>
              <a:gd name="connsiteY3" fmla="*/ 6124953 h 6124953"/>
              <a:gd name="connsiteX4" fmla="*/ 2041257 w 5600881"/>
              <a:gd name="connsiteY4" fmla="*/ 1871 h 6124953"/>
              <a:gd name="connsiteX0" fmla="*/ 2041257 w 5639679"/>
              <a:gd name="connsiteY0" fmla="*/ 1871 h 6124953"/>
              <a:gd name="connsiteX1" fmla="*/ 5600881 w 5639679"/>
              <a:gd name="connsiteY1" fmla="*/ 0 h 6124953"/>
              <a:gd name="connsiteX2" fmla="*/ 5639666 w 5639679"/>
              <a:gd name="connsiteY2" fmla="*/ 6056643 h 6124953"/>
              <a:gd name="connsiteX3" fmla="*/ 0 w 5639679"/>
              <a:gd name="connsiteY3" fmla="*/ 6124953 h 6124953"/>
              <a:gd name="connsiteX4" fmla="*/ 2041257 w 5639679"/>
              <a:gd name="connsiteY4" fmla="*/ 1871 h 6124953"/>
              <a:gd name="connsiteX0" fmla="*/ 2041257 w 5625671"/>
              <a:gd name="connsiteY0" fmla="*/ 1871 h 6124953"/>
              <a:gd name="connsiteX1" fmla="*/ 5600881 w 5625671"/>
              <a:gd name="connsiteY1" fmla="*/ 0 h 6124953"/>
              <a:gd name="connsiteX2" fmla="*/ 5625652 w 5625671"/>
              <a:gd name="connsiteY2" fmla="*/ 6112582 h 6124953"/>
              <a:gd name="connsiteX3" fmla="*/ 0 w 5625671"/>
              <a:gd name="connsiteY3" fmla="*/ 6124953 h 6124953"/>
              <a:gd name="connsiteX4" fmla="*/ 2041257 w 5625671"/>
              <a:gd name="connsiteY4" fmla="*/ 1871 h 612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5671" h="6124953">
                <a:moveTo>
                  <a:pt x="2041257" y="1871"/>
                </a:moveTo>
                <a:lnTo>
                  <a:pt x="5600881" y="0"/>
                </a:lnTo>
                <a:cubicBezTo>
                  <a:pt x="5600034" y="2014220"/>
                  <a:pt x="5626499" y="4098362"/>
                  <a:pt x="5625652" y="6112582"/>
                </a:cubicBezTo>
                <a:lnTo>
                  <a:pt x="0" y="6124953"/>
                </a:lnTo>
                <a:lnTo>
                  <a:pt x="2041257" y="1871"/>
                </a:lnTo>
                <a:close/>
              </a:path>
            </a:pathLst>
          </a:custGeom>
          <a:blipFill rotWithShape="1">
            <a:blip r:embed="rId2"/>
            <a:srcRect/>
            <a:stretch>
              <a:fillRect l="-15095" r="-2464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5"/>
          <p:cNvSpPr/>
          <p:nvPr userDrawn="1"/>
        </p:nvSpPr>
        <p:spPr>
          <a:xfrm flipH="1">
            <a:off x="5545364" y="440161"/>
            <a:ext cx="1612858" cy="4703339"/>
          </a:xfrm>
          <a:custGeom>
            <a:avLst/>
            <a:gdLst>
              <a:gd name="connsiteX0" fmla="*/ 0 w 1028700"/>
              <a:gd name="connsiteY0" fmla="*/ 0 h 5943600"/>
              <a:gd name="connsiteX1" fmla="*/ 1028700 w 1028700"/>
              <a:gd name="connsiteY1" fmla="*/ 0 h 5943600"/>
              <a:gd name="connsiteX2" fmla="*/ 1028700 w 1028700"/>
              <a:gd name="connsiteY2" fmla="*/ 5943600 h 5943600"/>
              <a:gd name="connsiteX3" fmla="*/ 0 w 1028700"/>
              <a:gd name="connsiteY3" fmla="*/ 5943600 h 5943600"/>
              <a:gd name="connsiteX4" fmla="*/ 0 w 10287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0 w 3086100"/>
              <a:gd name="connsiteY3" fmla="*/ 5943600 h 5943600"/>
              <a:gd name="connsiteX4" fmla="*/ 0 w 3086100"/>
              <a:gd name="connsiteY4" fmla="*/ 0 h 5943600"/>
              <a:gd name="connsiteX0" fmla="*/ 0 w 3289300"/>
              <a:gd name="connsiteY0" fmla="*/ 0 h 6497320"/>
              <a:gd name="connsiteX1" fmla="*/ 1028700 w 3289300"/>
              <a:gd name="connsiteY1" fmla="*/ 0 h 6497320"/>
              <a:gd name="connsiteX2" fmla="*/ 3289300 w 3289300"/>
              <a:gd name="connsiteY2" fmla="*/ 6497320 h 6497320"/>
              <a:gd name="connsiteX3" fmla="*/ 0 w 3289300"/>
              <a:gd name="connsiteY3" fmla="*/ 5943600 h 6497320"/>
              <a:gd name="connsiteX4" fmla="*/ 0 w 3289300"/>
              <a:gd name="connsiteY4" fmla="*/ 0 h 6497320"/>
              <a:gd name="connsiteX0" fmla="*/ 0 w 3314700"/>
              <a:gd name="connsiteY0" fmla="*/ 0 h 6515100"/>
              <a:gd name="connsiteX1" fmla="*/ 1028700 w 3314700"/>
              <a:gd name="connsiteY1" fmla="*/ 0 h 6515100"/>
              <a:gd name="connsiteX2" fmla="*/ 3314700 w 3314700"/>
              <a:gd name="connsiteY2" fmla="*/ 6515100 h 6515100"/>
              <a:gd name="connsiteX3" fmla="*/ 0 w 3314700"/>
              <a:gd name="connsiteY3" fmla="*/ 5943600 h 6515100"/>
              <a:gd name="connsiteX4" fmla="*/ 0 w 3314700"/>
              <a:gd name="connsiteY4" fmla="*/ 0 h 6515100"/>
              <a:gd name="connsiteX0" fmla="*/ 998220 w 3314700"/>
              <a:gd name="connsiteY0" fmla="*/ 0 h 6515100"/>
              <a:gd name="connsiteX1" fmla="*/ 1028700 w 3314700"/>
              <a:gd name="connsiteY1" fmla="*/ 0 h 6515100"/>
              <a:gd name="connsiteX2" fmla="*/ 3314700 w 3314700"/>
              <a:gd name="connsiteY2" fmla="*/ 6515100 h 6515100"/>
              <a:gd name="connsiteX3" fmla="*/ 0 w 3314700"/>
              <a:gd name="connsiteY3" fmla="*/ 5943600 h 6515100"/>
              <a:gd name="connsiteX4" fmla="*/ 998220 w 3314700"/>
              <a:gd name="connsiteY4" fmla="*/ 0 h 6515100"/>
              <a:gd name="connsiteX0" fmla="*/ 0 w 2316480"/>
              <a:gd name="connsiteY0" fmla="*/ 0 h 6515100"/>
              <a:gd name="connsiteX1" fmla="*/ 30480 w 2316480"/>
              <a:gd name="connsiteY1" fmla="*/ 0 h 6515100"/>
              <a:gd name="connsiteX2" fmla="*/ 2316480 w 2316480"/>
              <a:gd name="connsiteY2" fmla="*/ 6515100 h 6515100"/>
              <a:gd name="connsiteX3" fmla="*/ 1402080 w 2316480"/>
              <a:gd name="connsiteY3" fmla="*/ 6515100 h 6515100"/>
              <a:gd name="connsiteX4" fmla="*/ 0 w 2316480"/>
              <a:gd name="connsiteY4" fmla="*/ 0 h 6515100"/>
              <a:gd name="connsiteX0" fmla="*/ 0 w 2316480"/>
              <a:gd name="connsiteY0" fmla="*/ 0 h 6517640"/>
              <a:gd name="connsiteX1" fmla="*/ 30480 w 2316480"/>
              <a:gd name="connsiteY1" fmla="*/ 0 h 6517640"/>
              <a:gd name="connsiteX2" fmla="*/ 2316480 w 2316480"/>
              <a:gd name="connsiteY2" fmla="*/ 6515100 h 6517640"/>
              <a:gd name="connsiteX3" fmla="*/ 2296160 w 2316480"/>
              <a:gd name="connsiteY3" fmla="*/ 6517640 h 6517640"/>
              <a:gd name="connsiteX4" fmla="*/ 0 w 2316480"/>
              <a:gd name="connsiteY4" fmla="*/ 0 h 651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6480" h="6517640">
                <a:moveTo>
                  <a:pt x="0" y="0"/>
                </a:moveTo>
                <a:lnTo>
                  <a:pt x="30480" y="0"/>
                </a:lnTo>
                <a:lnTo>
                  <a:pt x="2316480" y="6515100"/>
                </a:lnTo>
                <a:lnTo>
                  <a:pt x="2296160" y="6517640"/>
                </a:lnTo>
                <a:lnTo>
                  <a:pt x="0" y="0"/>
                </a:ln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 </a:t>
            </a:r>
          </a:p>
        </p:txBody>
      </p:sp>
      <p:sp>
        <p:nvSpPr>
          <p:cNvPr id="12" name="Rectangle 6"/>
          <p:cNvSpPr/>
          <p:nvPr userDrawn="1"/>
        </p:nvSpPr>
        <p:spPr>
          <a:xfrm flipV="1">
            <a:off x="6949208" y="962149"/>
            <a:ext cx="2217999" cy="147513"/>
          </a:xfrm>
          <a:custGeom>
            <a:avLst/>
            <a:gdLst>
              <a:gd name="connsiteX0" fmla="*/ 0 w 6286500"/>
              <a:gd name="connsiteY0" fmla="*/ 0 h 114300"/>
              <a:gd name="connsiteX1" fmla="*/ 6286500 w 6286500"/>
              <a:gd name="connsiteY1" fmla="*/ 0 h 114300"/>
              <a:gd name="connsiteX2" fmla="*/ 6286500 w 6286500"/>
              <a:gd name="connsiteY2" fmla="*/ 114300 h 114300"/>
              <a:gd name="connsiteX3" fmla="*/ 0 w 6286500"/>
              <a:gd name="connsiteY3" fmla="*/ 114300 h 114300"/>
              <a:gd name="connsiteX4" fmla="*/ 0 w 6286500"/>
              <a:gd name="connsiteY4" fmla="*/ 0 h 114300"/>
              <a:gd name="connsiteX0" fmla="*/ 0 w 6332220"/>
              <a:gd name="connsiteY0" fmla="*/ 0 h 119380"/>
              <a:gd name="connsiteX1" fmla="*/ 6332220 w 6332220"/>
              <a:gd name="connsiteY1" fmla="*/ 5080 h 119380"/>
              <a:gd name="connsiteX2" fmla="*/ 6332220 w 6332220"/>
              <a:gd name="connsiteY2" fmla="*/ 119380 h 119380"/>
              <a:gd name="connsiteX3" fmla="*/ 45720 w 6332220"/>
              <a:gd name="connsiteY3" fmla="*/ 119380 h 119380"/>
              <a:gd name="connsiteX4" fmla="*/ 0 w 6332220"/>
              <a:gd name="connsiteY4" fmla="*/ 0 h 119380"/>
              <a:gd name="connsiteX0" fmla="*/ 0 w 6387129"/>
              <a:gd name="connsiteY0" fmla="*/ 0 h 119380"/>
              <a:gd name="connsiteX1" fmla="*/ 6387129 w 6387129"/>
              <a:gd name="connsiteY1" fmla="*/ 5080 h 119380"/>
              <a:gd name="connsiteX2" fmla="*/ 6387129 w 6387129"/>
              <a:gd name="connsiteY2" fmla="*/ 119380 h 119380"/>
              <a:gd name="connsiteX3" fmla="*/ 100629 w 6387129"/>
              <a:gd name="connsiteY3" fmla="*/ 119380 h 119380"/>
              <a:gd name="connsiteX4" fmla="*/ 0 w 6387129"/>
              <a:gd name="connsiteY4" fmla="*/ 0 h 119380"/>
              <a:gd name="connsiteX0" fmla="*/ 0 w 6387129"/>
              <a:gd name="connsiteY0" fmla="*/ 0 h 119380"/>
              <a:gd name="connsiteX1" fmla="*/ 6387129 w 6387129"/>
              <a:gd name="connsiteY1" fmla="*/ 5080 h 119380"/>
              <a:gd name="connsiteX2" fmla="*/ 6387129 w 6387129"/>
              <a:gd name="connsiteY2" fmla="*/ 119380 h 119380"/>
              <a:gd name="connsiteX3" fmla="*/ 45720 w 6387129"/>
              <a:gd name="connsiteY3" fmla="*/ 119380 h 119380"/>
              <a:gd name="connsiteX4" fmla="*/ 0 w 6387129"/>
              <a:gd name="connsiteY4" fmla="*/ 0 h 119380"/>
              <a:gd name="connsiteX0" fmla="*/ 0 w 6568409"/>
              <a:gd name="connsiteY0" fmla="*/ 0 h 119380"/>
              <a:gd name="connsiteX1" fmla="*/ 6568409 w 6568409"/>
              <a:gd name="connsiteY1" fmla="*/ 5080 h 119380"/>
              <a:gd name="connsiteX2" fmla="*/ 6568409 w 6568409"/>
              <a:gd name="connsiteY2" fmla="*/ 119380 h 119380"/>
              <a:gd name="connsiteX3" fmla="*/ 227000 w 6568409"/>
              <a:gd name="connsiteY3" fmla="*/ 119380 h 119380"/>
              <a:gd name="connsiteX4" fmla="*/ 0 w 6568409"/>
              <a:gd name="connsiteY4" fmla="*/ 0 h 119380"/>
              <a:gd name="connsiteX0" fmla="*/ 0 w 6628833"/>
              <a:gd name="connsiteY0" fmla="*/ 0 h 119380"/>
              <a:gd name="connsiteX1" fmla="*/ 6628833 w 6628833"/>
              <a:gd name="connsiteY1" fmla="*/ 5080 h 119380"/>
              <a:gd name="connsiteX2" fmla="*/ 6628833 w 6628833"/>
              <a:gd name="connsiteY2" fmla="*/ 119380 h 119380"/>
              <a:gd name="connsiteX3" fmla="*/ 287424 w 6628833"/>
              <a:gd name="connsiteY3" fmla="*/ 119380 h 119380"/>
              <a:gd name="connsiteX4" fmla="*/ 0 w 6628833"/>
              <a:gd name="connsiteY4" fmla="*/ 0 h 119380"/>
              <a:gd name="connsiteX0" fmla="*/ 0 w 6628833"/>
              <a:gd name="connsiteY0" fmla="*/ 0 h 119380"/>
              <a:gd name="connsiteX1" fmla="*/ 6628833 w 6628833"/>
              <a:gd name="connsiteY1" fmla="*/ 5080 h 119380"/>
              <a:gd name="connsiteX2" fmla="*/ 6628833 w 6628833"/>
              <a:gd name="connsiteY2" fmla="*/ 119380 h 119380"/>
              <a:gd name="connsiteX3" fmla="*/ 347846 w 6628833"/>
              <a:gd name="connsiteY3" fmla="*/ 119380 h 119380"/>
              <a:gd name="connsiteX4" fmla="*/ 0 w 6628833"/>
              <a:gd name="connsiteY4" fmla="*/ 0 h 119380"/>
              <a:gd name="connsiteX0" fmla="*/ 0 w 6477769"/>
              <a:gd name="connsiteY0" fmla="*/ 0 h 119380"/>
              <a:gd name="connsiteX1" fmla="*/ 6477769 w 6477769"/>
              <a:gd name="connsiteY1" fmla="*/ 5080 h 119380"/>
              <a:gd name="connsiteX2" fmla="*/ 6477769 w 6477769"/>
              <a:gd name="connsiteY2" fmla="*/ 119380 h 119380"/>
              <a:gd name="connsiteX3" fmla="*/ 196782 w 6477769"/>
              <a:gd name="connsiteY3" fmla="*/ 119380 h 119380"/>
              <a:gd name="connsiteX4" fmla="*/ 0 w 6477769"/>
              <a:gd name="connsiteY4" fmla="*/ 0 h 119380"/>
              <a:gd name="connsiteX0" fmla="*/ 0 w 6414869"/>
              <a:gd name="connsiteY0" fmla="*/ 0 h 119380"/>
              <a:gd name="connsiteX1" fmla="*/ 6414869 w 6414869"/>
              <a:gd name="connsiteY1" fmla="*/ 5080 h 119380"/>
              <a:gd name="connsiteX2" fmla="*/ 6414869 w 6414869"/>
              <a:gd name="connsiteY2" fmla="*/ 119380 h 119380"/>
              <a:gd name="connsiteX3" fmla="*/ 133882 w 6414869"/>
              <a:gd name="connsiteY3" fmla="*/ 119380 h 119380"/>
              <a:gd name="connsiteX4" fmla="*/ 0 w 6414869"/>
              <a:gd name="connsiteY4" fmla="*/ 0 h 119380"/>
              <a:gd name="connsiteX0" fmla="*/ 0 w 6414869"/>
              <a:gd name="connsiteY0" fmla="*/ 0 h 127670"/>
              <a:gd name="connsiteX1" fmla="*/ 6414869 w 6414869"/>
              <a:gd name="connsiteY1" fmla="*/ 5080 h 127670"/>
              <a:gd name="connsiteX2" fmla="*/ 6257619 w 6414869"/>
              <a:gd name="connsiteY2" fmla="*/ 127670 h 127670"/>
              <a:gd name="connsiteX3" fmla="*/ 133882 w 6414869"/>
              <a:gd name="connsiteY3" fmla="*/ 119380 h 127670"/>
              <a:gd name="connsiteX4" fmla="*/ 0 w 6414869"/>
              <a:gd name="connsiteY4" fmla="*/ 0 h 127670"/>
              <a:gd name="connsiteX0" fmla="*/ 0 w 6289069"/>
              <a:gd name="connsiteY0" fmla="*/ 0 h 127670"/>
              <a:gd name="connsiteX1" fmla="*/ 6289069 w 6289069"/>
              <a:gd name="connsiteY1" fmla="*/ 13369 h 127670"/>
              <a:gd name="connsiteX2" fmla="*/ 6257619 w 6289069"/>
              <a:gd name="connsiteY2" fmla="*/ 127670 h 127670"/>
              <a:gd name="connsiteX3" fmla="*/ 133882 w 6289069"/>
              <a:gd name="connsiteY3" fmla="*/ 119380 h 127670"/>
              <a:gd name="connsiteX4" fmla="*/ 0 w 6289069"/>
              <a:gd name="connsiteY4" fmla="*/ 0 h 127670"/>
              <a:gd name="connsiteX0" fmla="*/ 0 w 6289069"/>
              <a:gd name="connsiteY0" fmla="*/ 19793 h 147463"/>
              <a:gd name="connsiteX1" fmla="*/ 6289069 w 6289069"/>
              <a:gd name="connsiteY1" fmla="*/ 0 h 147463"/>
              <a:gd name="connsiteX2" fmla="*/ 6257619 w 6289069"/>
              <a:gd name="connsiteY2" fmla="*/ 147463 h 147463"/>
              <a:gd name="connsiteX3" fmla="*/ 133882 w 6289069"/>
              <a:gd name="connsiteY3" fmla="*/ 139173 h 147463"/>
              <a:gd name="connsiteX4" fmla="*/ 0 w 6289069"/>
              <a:gd name="connsiteY4" fmla="*/ 19793 h 147463"/>
              <a:gd name="connsiteX0" fmla="*/ 0 w 6257619"/>
              <a:gd name="connsiteY0" fmla="*/ 0 h 127670"/>
              <a:gd name="connsiteX1" fmla="*/ 6257619 w 6257619"/>
              <a:gd name="connsiteY1" fmla="*/ 21659 h 127670"/>
              <a:gd name="connsiteX2" fmla="*/ 6257619 w 6257619"/>
              <a:gd name="connsiteY2" fmla="*/ 127670 h 127670"/>
              <a:gd name="connsiteX3" fmla="*/ 133882 w 6257619"/>
              <a:gd name="connsiteY3" fmla="*/ 119380 h 127670"/>
              <a:gd name="connsiteX4" fmla="*/ 0 w 6257619"/>
              <a:gd name="connsiteY4" fmla="*/ 0 h 127670"/>
              <a:gd name="connsiteX0" fmla="*/ 0 w 6257619"/>
              <a:gd name="connsiteY0" fmla="*/ 11502 h 139172"/>
              <a:gd name="connsiteX1" fmla="*/ 6257619 w 6257619"/>
              <a:gd name="connsiteY1" fmla="*/ 0 h 139172"/>
              <a:gd name="connsiteX2" fmla="*/ 6257619 w 6257619"/>
              <a:gd name="connsiteY2" fmla="*/ 139172 h 139172"/>
              <a:gd name="connsiteX3" fmla="*/ 133882 w 6257619"/>
              <a:gd name="connsiteY3" fmla="*/ 130882 h 139172"/>
              <a:gd name="connsiteX4" fmla="*/ 0 w 6257619"/>
              <a:gd name="connsiteY4" fmla="*/ 11502 h 139172"/>
              <a:gd name="connsiteX0" fmla="*/ 0 w 8614208"/>
              <a:gd name="connsiteY0" fmla="*/ 11502 h 153893"/>
              <a:gd name="connsiteX1" fmla="*/ 6257619 w 8614208"/>
              <a:gd name="connsiteY1" fmla="*/ 0 h 153893"/>
              <a:gd name="connsiteX2" fmla="*/ 8614208 w 8614208"/>
              <a:gd name="connsiteY2" fmla="*/ 153893 h 153893"/>
              <a:gd name="connsiteX3" fmla="*/ 133882 w 8614208"/>
              <a:gd name="connsiteY3" fmla="*/ 130882 h 153893"/>
              <a:gd name="connsiteX4" fmla="*/ 0 w 8614208"/>
              <a:gd name="connsiteY4" fmla="*/ 11502 h 153893"/>
              <a:gd name="connsiteX0" fmla="*/ 0 w 8614208"/>
              <a:gd name="connsiteY0" fmla="*/ 11502 h 153893"/>
              <a:gd name="connsiteX1" fmla="*/ 8559404 w 8614208"/>
              <a:gd name="connsiteY1" fmla="*/ 0 h 153893"/>
              <a:gd name="connsiteX2" fmla="*/ 8614208 w 8614208"/>
              <a:gd name="connsiteY2" fmla="*/ 153893 h 153893"/>
              <a:gd name="connsiteX3" fmla="*/ 133882 w 8614208"/>
              <a:gd name="connsiteY3" fmla="*/ 130882 h 153893"/>
              <a:gd name="connsiteX4" fmla="*/ 0 w 8614208"/>
              <a:gd name="connsiteY4" fmla="*/ 11502 h 15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4208" h="153893">
                <a:moveTo>
                  <a:pt x="0" y="11502"/>
                </a:moveTo>
                <a:lnTo>
                  <a:pt x="8559404" y="0"/>
                </a:lnTo>
                <a:lnTo>
                  <a:pt x="8614208" y="153893"/>
                </a:lnTo>
                <a:lnTo>
                  <a:pt x="133882" y="130882"/>
                </a:lnTo>
                <a:lnTo>
                  <a:pt x="0" y="11502"/>
                </a:lnTo>
                <a:close/>
              </a:path>
            </a:pathLst>
          </a:custGeom>
          <a:solidFill>
            <a:srgbClr val="E79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7"/>
          <p:cNvSpPr/>
          <p:nvPr userDrawn="1"/>
        </p:nvSpPr>
        <p:spPr>
          <a:xfrm flipV="1">
            <a:off x="5723150" y="4278512"/>
            <a:ext cx="3418590" cy="428166"/>
          </a:xfrm>
          <a:custGeom>
            <a:avLst/>
            <a:gdLst>
              <a:gd name="connsiteX0" fmla="*/ 0 w 4343400"/>
              <a:gd name="connsiteY0" fmla="*/ 0 h 342900"/>
              <a:gd name="connsiteX1" fmla="*/ 4343400 w 4343400"/>
              <a:gd name="connsiteY1" fmla="*/ 0 h 342900"/>
              <a:gd name="connsiteX2" fmla="*/ 4343400 w 4343400"/>
              <a:gd name="connsiteY2" fmla="*/ 342900 h 342900"/>
              <a:gd name="connsiteX3" fmla="*/ 0 w 4343400"/>
              <a:gd name="connsiteY3" fmla="*/ 342900 h 342900"/>
              <a:gd name="connsiteX4" fmla="*/ 0 w 4343400"/>
              <a:gd name="connsiteY4" fmla="*/ 0 h 342900"/>
              <a:gd name="connsiteX0" fmla="*/ 0 w 4457700"/>
              <a:gd name="connsiteY0" fmla="*/ 0 h 342900"/>
              <a:gd name="connsiteX1" fmla="*/ 4457700 w 4457700"/>
              <a:gd name="connsiteY1" fmla="*/ 0 h 342900"/>
              <a:gd name="connsiteX2" fmla="*/ 4457700 w 4457700"/>
              <a:gd name="connsiteY2" fmla="*/ 342900 h 342900"/>
              <a:gd name="connsiteX3" fmla="*/ 114300 w 4457700"/>
              <a:gd name="connsiteY3" fmla="*/ 342900 h 342900"/>
              <a:gd name="connsiteX4" fmla="*/ 0 w 4457700"/>
              <a:gd name="connsiteY4" fmla="*/ 0 h 342900"/>
              <a:gd name="connsiteX0" fmla="*/ 0 w 4467860"/>
              <a:gd name="connsiteY0" fmla="*/ 0 h 345440"/>
              <a:gd name="connsiteX1" fmla="*/ 4467860 w 4467860"/>
              <a:gd name="connsiteY1" fmla="*/ 2540 h 345440"/>
              <a:gd name="connsiteX2" fmla="*/ 4467860 w 4467860"/>
              <a:gd name="connsiteY2" fmla="*/ 345440 h 345440"/>
              <a:gd name="connsiteX3" fmla="*/ 124460 w 4467860"/>
              <a:gd name="connsiteY3" fmla="*/ 345440 h 345440"/>
              <a:gd name="connsiteX4" fmla="*/ 0 w 4467860"/>
              <a:gd name="connsiteY4" fmla="*/ 0 h 345440"/>
              <a:gd name="connsiteX0" fmla="*/ 0 w 4467860"/>
              <a:gd name="connsiteY0" fmla="*/ 0 h 345440"/>
              <a:gd name="connsiteX1" fmla="*/ 2676578 w 4467860"/>
              <a:gd name="connsiteY1" fmla="*/ 2540 h 345440"/>
              <a:gd name="connsiteX2" fmla="*/ 4467860 w 4467860"/>
              <a:gd name="connsiteY2" fmla="*/ 345440 h 345440"/>
              <a:gd name="connsiteX3" fmla="*/ 124460 w 4467860"/>
              <a:gd name="connsiteY3" fmla="*/ 345440 h 345440"/>
              <a:gd name="connsiteX4" fmla="*/ 0 w 4467860"/>
              <a:gd name="connsiteY4" fmla="*/ 0 h 345440"/>
              <a:gd name="connsiteX0" fmla="*/ 0 w 2687774"/>
              <a:gd name="connsiteY0" fmla="*/ 0 h 356718"/>
              <a:gd name="connsiteX1" fmla="*/ 2676578 w 2687774"/>
              <a:gd name="connsiteY1" fmla="*/ 2540 h 356718"/>
              <a:gd name="connsiteX2" fmla="*/ 2687774 w 2687774"/>
              <a:gd name="connsiteY2" fmla="*/ 356718 h 356718"/>
              <a:gd name="connsiteX3" fmla="*/ 124460 w 2687774"/>
              <a:gd name="connsiteY3" fmla="*/ 345440 h 356718"/>
              <a:gd name="connsiteX4" fmla="*/ 0 w 2687774"/>
              <a:gd name="connsiteY4" fmla="*/ 0 h 356718"/>
              <a:gd name="connsiteX0" fmla="*/ 0 w 2687774"/>
              <a:gd name="connsiteY0" fmla="*/ 0 h 356718"/>
              <a:gd name="connsiteX1" fmla="*/ 2131474 w 2687774"/>
              <a:gd name="connsiteY1" fmla="*/ 2541 h 356718"/>
              <a:gd name="connsiteX2" fmla="*/ 2687774 w 2687774"/>
              <a:gd name="connsiteY2" fmla="*/ 356718 h 356718"/>
              <a:gd name="connsiteX3" fmla="*/ 124460 w 2687774"/>
              <a:gd name="connsiteY3" fmla="*/ 345440 h 356718"/>
              <a:gd name="connsiteX4" fmla="*/ 0 w 2687774"/>
              <a:gd name="connsiteY4" fmla="*/ 0 h 356718"/>
              <a:gd name="connsiteX0" fmla="*/ 0 w 2142670"/>
              <a:gd name="connsiteY0" fmla="*/ 0 h 366859"/>
              <a:gd name="connsiteX1" fmla="*/ 2131474 w 2142670"/>
              <a:gd name="connsiteY1" fmla="*/ 2541 h 366859"/>
              <a:gd name="connsiteX2" fmla="*/ 2142670 w 2142670"/>
              <a:gd name="connsiteY2" fmla="*/ 366859 h 366859"/>
              <a:gd name="connsiteX3" fmla="*/ 124460 w 2142670"/>
              <a:gd name="connsiteY3" fmla="*/ 345440 h 366859"/>
              <a:gd name="connsiteX4" fmla="*/ 0 w 2142670"/>
              <a:gd name="connsiteY4" fmla="*/ 0 h 366859"/>
              <a:gd name="connsiteX0" fmla="*/ 0 w 2342262"/>
              <a:gd name="connsiteY0" fmla="*/ 0 h 366859"/>
              <a:gd name="connsiteX1" fmla="*/ 2342262 w 2342262"/>
              <a:gd name="connsiteY1" fmla="*/ 2541 h 366859"/>
              <a:gd name="connsiteX2" fmla="*/ 2142670 w 2342262"/>
              <a:gd name="connsiteY2" fmla="*/ 366859 h 366859"/>
              <a:gd name="connsiteX3" fmla="*/ 124460 w 2342262"/>
              <a:gd name="connsiteY3" fmla="*/ 345440 h 366859"/>
              <a:gd name="connsiteX4" fmla="*/ 0 w 2342262"/>
              <a:gd name="connsiteY4" fmla="*/ 0 h 366859"/>
              <a:gd name="connsiteX0" fmla="*/ 0 w 2342262"/>
              <a:gd name="connsiteY0" fmla="*/ 0 h 366859"/>
              <a:gd name="connsiteX1" fmla="*/ 2342262 w 2342262"/>
              <a:gd name="connsiteY1" fmla="*/ 2541 h 366859"/>
              <a:gd name="connsiteX2" fmla="*/ 2329368 w 2342262"/>
              <a:gd name="connsiteY2" fmla="*/ 366859 h 366859"/>
              <a:gd name="connsiteX3" fmla="*/ 124460 w 2342262"/>
              <a:gd name="connsiteY3" fmla="*/ 345440 h 366859"/>
              <a:gd name="connsiteX4" fmla="*/ 0 w 2342262"/>
              <a:gd name="connsiteY4" fmla="*/ 0 h 366859"/>
              <a:gd name="connsiteX0" fmla="*/ 0 w 2342262"/>
              <a:gd name="connsiteY0" fmla="*/ 0 h 349716"/>
              <a:gd name="connsiteX1" fmla="*/ 2342262 w 2342262"/>
              <a:gd name="connsiteY1" fmla="*/ 2541 h 349716"/>
              <a:gd name="connsiteX2" fmla="*/ 2335391 w 2342262"/>
              <a:gd name="connsiteY2" fmla="*/ 349716 h 349716"/>
              <a:gd name="connsiteX3" fmla="*/ 124460 w 2342262"/>
              <a:gd name="connsiteY3" fmla="*/ 345440 h 349716"/>
              <a:gd name="connsiteX4" fmla="*/ 0 w 2342262"/>
              <a:gd name="connsiteY4" fmla="*/ 0 h 349716"/>
              <a:gd name="connsiteX0" fmla="*/ 0 w 3258830"/>
              <a:gd name="connsiteY0" fmla="*/ 0 h 349716"/>
              <a:gd name="connsiteX1" fmla="*/ 3258830 w 3258830"/>
              <a:gd name="connsiteY1" fmla="*/ 28121 h 349716"/>
              <a:gd name="connsiteX2" fmla="*/ 2335391 w 3258830"/>
              <a:gd name="connsiteY2" fmla="*/ 349716 h 349716"/>
              <a:gd name="connsiteX3" fmla="*/ 124460 w 3258830"/>
              <a:gd name="connsiteY3" fmla="*/ 345440 h 349716"/>
              <a:gd name="connsiteX4" fmla="*/ 0 w 3258830"/>
              <a:gd name="connsiteY4" fmla="*/ 0 h 349716"/>
              <a:gd name="connsiteX0" fmla="*/ 0 w 3265438"/>
              <a:gd name="connsiteY0" fmla="*/ 0 h 388086"/>
              <a:gd name="connsiteX1" fmla="*/ 3258830 w 3265438"/>
              <a:gd name="connsiteY1" fmla="*/ 28121 h 388086"/>
              <a:gd name="connsiteX2" fmla="*/ 3265438 w 3265438"/>
              <a:gd name="connsiteY2" fmla="*/ 388086 h 388086"/>
              <a:gd name="connsiteX3" fmla="*/ 124460 w 3265438"/>
              <a:gd name="connsiteY3" fmla="*/ 345440 h 388086"/>
              <a:gd name="connsiteX4" fmla="*/ 0 w 3265438"/>
              <a:gd name="connsiteY4" fmla="*/ 0 h 38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5438" h="388086">
                <a:moveTo>
                  <a:pt x="0" y="0"/>
                </a:moveTo>
                <a:lnTo>
                  <a:pt x="3258830" y="28121"/>
                </a:lnTo>
                <a:lnTo>
                  <a:pt x="3265438" y="388086"/>
                </a:lnTo>
                <a:lnTo>
                  <a:pt x="124460" y="345440"/>
                </a:lnTo>
                <a:lnTo>
                  <a:pt x="0" y="0"/>
                </a:ln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92057"/>
          </a:xfrm>
          <a:prstGeom prst="rect">
            <a:avLst/>
          </a:prstGeom>
          <a:solidFill>
            <a:srgbClr val="15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559"/>
            <a:ext cx="8229600" cy="34160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  <a:lvl2pPr algn="l">
              <a:defRPr>
                <a:latin typeface="Arial"/>
                <a:cs typeface="Arial"/>
              </a:defRPr>
            </a:lvl2pPr>
            <a:lvl3pPr algn="l">
              <a:defRPr>
                <a:latin typeface="Arial"/>
                <a:cs typeface="Arial"/>
              </a:defRPr>
            </a:lvl3pPr>
            <a:lvl4pPr algn="l">
              <a:defRPr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700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2057"/>
            <a:ext cx="8229600" cy="3702566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  <a:lvl2pPr algn="l">
              <a:defRPr>
                <a:latin typeface="Arial"/>
                <a:cs typeface="Arial"/>
              </a:defRPr>
            </a:lvl2pPr>
            <a:lvl3pPr algn="l">
              <a:defRPr>
                <a:latin typeface="Arial"/>
                <a:cs typeface="Arial"/>
              </a:defRPr>
            </a:lvl3pPr>
            <a:lvl4pPr algn="l">
              <a:defRPr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16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7/10/24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828800"/>
            <a:ext cx="3352800" cy="240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buFontTx/>
              <a:buNone/>
              <a:defRPr sz="2400">
                <a:solidFill>
                  <a:schemeClr val="bg1"/>
                </a:solidFill>
              </a:defRPr>
            </a:lvl2pPr>
            <a:lvl3pPr>
              <a:buFontTx/>
              <a:buNone/>
              <a:defRPr sz="2000">
                <a:solidFill>
                  <a:schemeClr val="bg1"/>
                </a:solidFill>
              </a:defRPr>
            </a:lvl3pPr>
            <a:lvl4pPr>
              <a:buFontTx/>
              <a:buNone/>
              <a:defRPr sz="1800">
                <a:solidFill>
                  <a:schemeClr val="bg1"/>
                </a:solidFill>
              </a:defRPr>
            </a:lvl4pPr>
            <a:lvl5pPr>
              <a:buFontTx/>
              <a:buNone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idx="13"/>
          </p:nvPr>
        </p:nvSpPr>
        <p:spPr>
          <a:xfrm>
            <a:off x="5257800" y="1828800"/>
            <a:ext cx="3352800" cy="240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6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A1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93544" y="1613296"/>
            <a:ext cx="4293740" cy="2335787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8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imateyour.science/post/best-examples-of-scientific-post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Scientific Communication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DF89C4-A6C8-1C67-5A7E-5E3BD7819EE9}"/>
              </a:ext>
            </a:extLst>
          </p:cNvPr>
          <p:cNvSpPr/>
          <p:nvPr/>
        </p:nvSpPr>
        <p:spPr>
          <a:xfrm>
            <a:off x="417613" y="3951724"/>
            <a:ext cx="5038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Sara </a:t>
            </a:r>
            <a:r>
              <a:rPr lang="en-US" sz="1400" b="1" dirty="0" err="1">
                <a:solidFill>
                  <a:srgbClr val="FFFFFF"/>
                </a:solidFill>
                <a:latin typeface="Arial"/>
                <a:cs typeface="Arial"/>
              </a:rPr>
              <a:t>Durini</a:t>
            </a:r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 - </a:t>
            </a:r>
            <a:r>
              <a:rPr lang="en-US" sz="1400" b="1" dirty="0" err="1">
                <a:solidFill>
                  <a:srgbClr val="FFFFFF"/>
                </a:solidFill>
                <a:latin typeface="Arial"/>
                <a:cs typeface="Arial"/>
              </a:rPr>
              <a:t>sara.durini@kaust.edu.sa</a:t>
            </a:r>
            <a:endParaRPr lang="en-US" sz="1400" b="1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Faculty Affairs Specialist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Office of the Provost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King Abdullah University of Science and Technology (KAUST)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283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Poster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CCA81D-CFEE-5E78-ECED-17942B62CDB1}"/>
              </a:ext>
            </a:extLst>
          </p:cNvPr>
          <p:cNvGrpSpPr/>
          <p:nvPr/>
        </p:nvGrpSpPr>
        <p:grpSpPr>
          <a:xfrm>
            <a:off x="5501622" y="1052732"/>
            <a:ext cx="2716238" cy="3840480"/>
            <a:chOff x="931984" y="1011113"/>
            <a:chExt cx="2716238" cy="38404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074640-F29A-1EC2-D6BA-BBB5147DB0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984" y="1011113"/>
              <a:ext cx="2716238" cy="3840480"/>
            </a:xfrm>
            <a:prstGeom prst="rect">
              <a:avLst/>
            </a:prstGeom>
            <a:noFill/>
            <a:ln w="19050">
              <a:solidFill>
                <a:srgbClr val="15A1A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16238"/>
                        <a:gd name="connsiteY0" fmla="*/ 0 h 3840480"/>
                        <a:gd name="connsiteX1" fmla="*/ 651897 w 2716238"/>
                        <a:gd name="connsiteY1" fmla="*/ 0 h 3840480"/>
                        <a:gd name="connsiteX2" fmla="*/ 1249469 w 2716238"/>
                        <a:gd name="connsiteY2" fmla="*/ 0 h 3840480"/>
                        <a:gd name="connsiteX3" fmla="*/ 1982854 w 2716238"/>
                        <a:gd name="connsiteY3" fmla="*/ 0 h 3840480"/>
                        <a:gd name="connsiteX4" fmla="*/ 2716238 w 2716238"/>
                        <a:gd name="connsiteY4" fmla="*/ 0 h 3840480"/>
                        <a:gd name="connsiteX5" fmla="*/ 2716238 w 2716238"/>
                        <a:gd name="connsiteY5" fmla="*/ 601675 h 3840480"/>
                        <a:gd name="connsiteX6" fmla="*/ 2716238 w 2716238"/>
                        <a:gd name="connsiteY6" fmla="*/ 1164946 h 3840480"/>
                        <a:gd name="connsiteX7" fmla="*/ 2716238 w 2716238"/>
                        <a:gd name="connsiteY7" fmla="*/ 1805026 h 3840480"/>
                        <a:gd name="connsiteX8" fmla="*/ 2716238 w 2716238"/>
                        <a:gd name="connsiteY8" fmla="*/ 2445106 h 3840480"/>
                        <a:gd name="connsiteX9" fmla="*/ 2716238 w 2716238"/>
                        <a:gd name="connsiteY9" fmla="*/ 3008376 h 3840480"/>
                        <a:gd name="connsiteX10" fmla="*/ 2716238 w 2716238"/>
                        <a:gd name="connsiteY10" fmla="*/ 3840480 h 3840480"/>
                        <a:gd name="connsiteX11" fmla="*/ 2037179 w 2716238"/>
                        <a:gd name="connsiteY11" fmla="*/ 3840480 h 3840480"/>
                        <a:gd name="connsiteX12" fmla="*/ 1385281 w 2716238"/>
                        <a:gd name="connsiteY12" fmla="*/ 3840480 h 3840480"/>
                        <a:gd name="connsiteX13" fmla="*/ 651897 w 2716238"/>
                        <a:gd name="connsiteY13" fmla="*/ 3840480 h 3840480"/>
                        <a:gd name="connsiteX14" fmla="*/ 0 w 2716238"/>
                        <a:gd name="connsiteY14" fmla="*/ 3840480 h 3840480"/>
                        <a:gd name="connsiteX15" fmla="*/ 0 w 2716238"/>
                        <a:gd name="connsiteY15" fmla="*/ 3277210 h 3840480"/>
                        <a:gd name="connsiteX16" fmla="*/ 0 w 2716238"/>
                        <a:gd name="connsiteY16" fmla="*/ 2637130 h 3840480"/>
                        <a:gd name="connsiteX17" fmla="*/ 0 w 2716238"/>
                        <a:gd name="connsiteY17" fmla="*/ 2035454 h 3840480"/>
                        <a:gd name="connsiteX18" fmla="*/ 0 w 2716238"/>
                        <a:gd name="connsiteY18" fmla="*/ 1510589 h 3840480"/>
                        <a:gd name="connsiteX19" fmla="*/ 0 w 2716238"/>
                        <a:gd name="connsiteY19" fmla="*/ 947318 h 3840480"/>
                        <a:gd name="connsiteX20" fmla="*/ 0 w 2716238"/>
                        <a:gd name="connsiteY20" fmla="*/ 0 h 384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716238" h="3840480" extrusionOk="0">
                          <a:moveTo>
                            <a:pt x="0" y="0"/>
                          </a:moveTo>
                          <a:cubicBezTo>
                            <a:pt x="141786" y="8248"/>
                            <a:pt x="329383" y="-4525"/>
                            <a:pt x="651897" y="0"/>
                          </a:cubicBezTo>
                          <a:cubicBezTo>
                            <a:pt x="974411" y="4525"/>
                            <a:pt x="1081226" y="-17223"/>
                            <a:pt x="1249469" y="0"/>
                          </a:cubicBezTo>
                          <a:cubicBezTo>
                            <a:pt x="1417712" y="17223"/>
                            <a:pt x="1676771" y="11248"/>
                            <a:pt x="1982854" y="0"/>
                          </a:cubicBezTo>
                          <a:cubicBezTo>
                            <a:pt x="2288937" y="-11248"/>
                            <a:pt x="2426842" y="19076"/>
                            <a:pt x="2716238" y="0"/>
                          </a:cubicBezTo>
                          <a:cubicBezTo>
                            <a:pt x="2727201" y="209052"/>
                            <a:pt x="2743256" y="362542"/>
                            <a:pt x="2716238" y="601675"/>
                          </a:cubicBezTo>
                          <a:cubicBezTo>
                            <a:pt x="2689220" y="840808"/>
                            <a:pt x="2714840" y="993726"/>
                            <a:pt x="2716238" y="1164946"/>
                          </a:cubicBezTo>
                          <a:cubicBezTo>
                            <a:pt x="2717636" y="1336166"/>
                            <a:pt x="2710921" y="1579115"/>
                            <a:pt x="2716238" y="1805026"/>
                          </a:cubicBezTo>
                          <a:cubicBezTo>
                            <a:pt x="2721555" y="2030937"/>
                            <a:pt x="2695113" y="2160886"/>
                            <a:pt x="2716238" y="2445106"/>
                          </a:cubicBezTo>
                          <a:cubicBezTo>
                            <a:pt x="2737363" y="2729326"/>
                            <a:pt x="2740256" y="2738282"/>
                            <a:pt x="2716238" y="3008376"/>
                          </a:cubicBezTo>
                          <a:cubicBezTo>
                            <a:pt x="2692221" y="3278470"/>
                            <a:pt x="2679036" y="3636325"/>
                            <a:pt x="2716238" y="3840480"/>
                          </a:cubicBezTo>
                          <a:cubicBezTo>
                            <a:pt x="2476706" y="3843287"/>
                            <a:pt x="2181679" y="3825431"/>
                            <a:pt x="2037179" y="3840480"/>
                          </a:cubicBezTo>
                          <a:cubicBezTo>
                            <a:pt x="1892679" y="3855529"/>
                            <a:pt x="1675478" y="3859340"/>
                            <a:pt x="1385281" y="3840480"/>
                          </a:cubicBezTo>
                          <a:cubicBezTo>
                            <a:pt x="1095084" y="3821620"/>
                            <a:pt x="956982" y="3873563"/>
                            <a:pt x="651897" y="3840480"/>
                          </a:cubicBezTo>
                          <a:cubicBezTo>
                            <a:pt x="346812" y="3807397"/>
                            <a:pt x="263823" y="3820956"/>
                            <a:pt x="0" y="3840480"/>
                          </a:cubicBezTo>
                          <a:cubicBezTo>
                            <a:pt x="-13639" y="3560003"/>
                            <a:pt x="7245" y="3499482"/>
                            <a:pt x="0" y="3277210"/>
                          </a:cubicBezTo>
                          <a:cubicBezTo>
                            <a:pt x="-7245" y="3054938"/>
                            <a:pt x="-12224" y="2838781"/>
                            <a:pt x="0" y="2637130"/>
                          </a:cubicBezTo>
                          <a:cubicBezTo>
                            <a:pt x="12224" y="2435479"/>
                            <a:pt x="-25022" y="2164685"/>
                            <a:pt x="0" y="2035454"/>
                          </a:cubicBezTo>
                          <a:cubicBezTo>
                            <a:pt x="25022" y="1906223"/>
                            <a:pt x="2389" y="1726544"/>
                            <a:pt x="0" y="1510589"/>
                          </a:cubicBezTo>
                          <a:cubicBezTo>
                            <a:pt x="-2389" y="1294634"/>
                            <a:pt x="-22096" y="1117865"/>
                            <a:pt x="0" y="947318"/>
                          </a:cubicBezTo>
                          <a:cubicBezTo>
                            <a:pt x="22096" y="776771"/>
                            <a:pt x="12778" y="259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21F598-8F1D-D880-669E-1FA23A6654F7}"/>
                </a:ext>
              </a:extLst>
            </p:cNvPr>
            <p:cNvSpPr/>
            <p:nvPr/>
          </p:nvSpPr>
          <p:spPr>
            <a:xfrm>
              <a:off x="1007286" y="1083930"/>
              <a:ext cx="2565634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BF26C4-24D8-0651-5FA9-A5624A2EFC43}"/>
                </a:ext>
              </a:extLst>
            </p:cNvPr>
            <p:cNvSpPr/>
            <p:nvPr/>
          </p:nvSpPr>
          <p:spPr>
            <a:xfrm>
              <a:off x="1007287" y="1642504"/>
              <a:ext cx="1192048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1589FA-C677-9F65-51FF-6C35EC9EFF80}"/>
                </a:ext>
              </a:extLst>
            </p:cNvPr>
            <p:cNvSpPr/>
            <p:nvPr/>
          </p:nvSpPr>
          <p:spPr>
            <a:xfrm>
              <a:off x="1007286" y="2203611"/>
              <a:ext cx="1192048" cy="736280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FA5156-9386-21A9-B578-C344F587B395}"/>
                </a:ext>
              </a:extLst>
            </p:cNvPr>
            <p:cNvSpPr/>
            <p:nvPr/>
          </p:nvSpPr>
          <p:spPr>
            <a:xfrm>
              <a:off x="1007286" y="3048055"/>
              <a:ext cx="1192049" cy="1388567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2BFAB-5BC4-BEFB-3BA2-2EE4975CF716}"/>
                </a:ext>
              </a:extLst>
            </p:cNvPr>
            <p:cNvSpPr/>
            <p:nvPr/>
          </p:nvSpPr>
          <p:spPr>
            <a:xfrm>
              <a:off x="2376870" y="1642504"/>
              <a:ext cx="1192048" cy="1236595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7A8A475-1B96-DCA1-5B15-787260BA5F8C}"/>
                </a:ext>
              </a:extLst>
            </p:cNvPr>
            <p:cNvSpPr/>
            <p:nvPr/>
          </p:nvSpPr>
          <p:spPr>
            <a:xfrm>
              <a:off x="2376869" y="2946223"/>
              <a:ext cx="1192049" cy="970333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F564F6-0895-C640-7B95-153A073947A9}"/>
                </a:ext>
              </a:extLst>
            </p:cNvPr>
            <p:cNvSpPr/>
            <p:nvPr/>
          </p:nvSpPr>
          <p:spPr>
            <a:xfrm>
              <a:off x="2376869" y="3983680"/>
              <a:ext cx="1192048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0342F2-CF77-3FF8-6518-D736B03CE975}"/>
                </a:ext>
              </a:extLst>
            </p:cNvPr>
            <p:cNvSpPr/>
            <p:nvPr/>
          </p:nvSpPr>
          <p:spPr>
            <a:xfrm>
              <a:off x="1007285" y="4542254"/>
              <a:ext cx="2565633" cy="238805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13FA6-6D42-D4F1-7125-D2CBE5C7EB28}"/>
                </a:ext>
              </a:extLst>
            </p:cNvPr>
            <p:cNvSpPr txBox="1"/>
            <p:nvPr/>
          </p:nvSpPr>
          <p:spPr>
            <a:xfrm>
              <a:off x="1007285" y="1092218"/>
              <a:ext cx="2553626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Title and Author Information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F3AD46-926B-C1F6-9DF2-D548572FB4FC}"/>
                </a:ext>
              </a:extLst>
            </p:cNvPr>
            <p:cNvSpPr txBox="1"/>
            <p:nvPr/>
          </p:nvSpPr>
          <p:spPr>
            <a:xfrm>
              <a:off x="1007285" y="1686719"/>
              <a:ext cx="1192048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FC2212-B4C7-D7C0-39C6-75421413BF17}"/>
                </a:ext>
              </a:extLst>
            </p:cNvPr>
            <p:cNvSpPr txBox="1"/>
            <p:nvPr/>
          </p:nvSpPr>
          <p:spPr>
            <a:xfrm>
              <a:off x="1007285" y="2367387"/>
              <a:ext cx="1192048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Methods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14F327-86EC-BF1D-3C52-F1F6D9B6A7A2}"/>
                </a:ext>
              </a:extLst>
            </p:cNvPr>
            <p:cNvSpPr txBox="1"/>
            <p:nvPr/>
          </p:nvSpPr>
          <p:spPr>
            <a:xfrm>
              <a:off x="1007285" y="3468697"/>
              <a:ext cx="1192048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Table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37C6B4-0EDD-37F2-B1BF-CAD00443979A}"/>
                </a:ext>
              </a:extLst>
            </p:cNvPr>
            <p:cNvSpPr txBox="1"/>
            <p:nvPr/>
          </p:nvSpPr>
          <p:spPr>
            <a:xfrm>
              <a:off x="2376870" y="1897565"/>
              <a:ext cx="1192048" cy="612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Results and Discussion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FD1683-6059-9F18-2BE9-5F111BF22DF6}"/>
                </a:ext>
              </a:extLst>
            </p:cNvPr>
            <p:cNvSpPr txBox="1"/>
            <p:nvPr/>
          </p:nvSpPr>
          <p:spPr>
            <a:xfrm>
              <a:off x="2376869" y="4024437"/>
              <a:ext cx="1184042" cy="335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12959A-D2DB-3497-9DA2-A087A1970516}"/>
                </a:ext>
              </a:extLst>
            </p:cNvPr>
            <p:cNvSpPr txBox="1"/>
            <p:nvPr/>
          </p:nvSpPr>
          <p:spPr>
            <a:xfrm>
              <a:off x="1007284" y="4497926"/>
              <a:ext cx="2561633" cy="314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C9FAAF-EC13-FEE3-98F9-CB39D9F594E1}"/>
                </a:ext>
              </a:extLst>
            </p:cNvPr>
            <p:cNvSpPr txBox="1"/>
            <p:nvPr/>
          </p:nvSpPr>
          <p:spPr>
            <a:xfrm>
              <a:off x="2376867" y="3243807"/>
              <a:ext cx="1192048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75FA5-C4E5-04BA-AB25-8839303D59F4}"/>
              </a:ext>
            </a:extLst>
          </p:cNvPr>
          <p:cNvGrpSpPr/>
          <p:nvPr/>
        </p:nvGrpSpPr>
        <p:grpSpPr>
          <a:xfrm>
            <a:off x="463342" y="1623391"/>
            <a:ext cx="3840480" cy="2716238"/>
            <a:chOff x="4844334" y="1573233"/>
            <a:chExt cx="3840480" cy="27162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35FA57-CACC-103E-D8FF-5F1577914BA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06455" y="1011112"/>
              <a:ext cx="2716238" cy="3840480"/>
            </a:xfrm>
            <a:prstGeom prst="rect">
              <a:avLst/>
            </a:prstGeom>
            <a:noFill/>
            <a:ln w="19050">
              <a:solidFill>
                <a:srgbClr val="15A1A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16238"/>
                        <a:gd name="connsiteY0" fmla="*/ 0 h 3840480"/>
                        <a:gd name="connsiteX1" fmla="*/ 651897 w 2716238"/>
                        <a:gd name="connsiteY1" fmla="*/ 0 h 3840480"/>
                        <a:gd name="connsiteX2" fmla="*/ 1249469 w 2716238"/>
                        <a:gd name="connsiteY2" fmla="*/ 0 h 3840480"/>
                        <a:gd name="connsiteX3" fmla="*/ 1982854 w 2716238"/>
                        <a:gd name="connsiteY3" fmla="*/ 0 h 3840480"/>
                        <a:gd name="connsiteX4" fmla="*/ 2716238 w 2716238"/>
                        <a:gd name="connsiteY4" fmla="*/ 0 h 3840480"/>
                        <a:gd name="connsiteX5" fmla="*/ 2716238 w 2716238"/>
                        <a:gd name="connsiteY5" fmla="*/ 601675 h 3840480"/>
                        <a:gd name="connsiteX6" fmla="*/ 2716238 w 2716238"/>
                        <a:gd name="connsiteY6" fmla="*/ 1164946 h 3840480"/>
                        <a:gd name="connsiteX7" fmla="*/ 2716238 w 2716238"/>
                        <a:gd name="connsiteY7" fmla="*/ 1805026 h 3840480"/>
                        <a:gd name="connsiteX8" fmla="*/ 2716238 w 2716238"/>
                        <a:gd name="connsiteY8" fmla="*/ 2445106 h 3840480"/>
                        <a:gd name="connsiteX9" fmla="*/ 2716238 w 2716238"/>
                        <a:gd name="connsiteY9" fmla="*/ 3008376 h 3840480"/>
                        <a:gd name="connsiteX10" fmla="*/ 2716238 w 2716238"/>
                        <a:gd name="connsiteY10" fmla="*/ 3840480 h 3840480"/>
                        <a:gd name="connsiteX11" fmla="*/ 2037179 w 2716238"/>
                        <a:gd name="connsiteY11" fmla="*/ 3840480 h 3840480"/>
                        <a:gd name="connsiteX12" fmla="*/ 1385281 w 2716238"/>
                        <a:gd name="connsiteY12" fmla="*/ 3840480 h 3840480"/>
                        <a:gd name="connsiteX13" fmla="*/ 651897 w 2716238"/>
                        <a:gd name="connsiteY13" fmla="*/ 3840480 h 3840480"/>
                        <a:gd name="connsiteX14" fmla="*/ 0 w 2716238"/>
                        <a:gd name="connsiteY14" fmla="*/ 3840480 h 3840480"/>
                        <a:gd name="connsiteX15" fmla="*/ 0 w 2716238"/>
                        <a:gd name="connsiteY15" fmla="*/ 3277210 h 3840480"/>
                        <a:gd name="connsiteX16" fmla="*/ 0 w 2716238"/>
                        <a:gd name="connsiteY16" fmla="*/ 2637130 h 3840480"/>
                        <a:gd name="connsiteX17" fmla="*/ 0 w 2716238"/>
                        <a:gd name="connsiteY17" fmla="*/ 2035454 h 3840480"/>
                        <a:gd name="connsiteX18" fmla="*/ 0 w 2716238"/>
                        <a:gd name="connsiteY18" fmla="*/ 1510589 h 3840480"/>
                        <a:gd name="connsiteX19" fmla="*/ 0 w 2716238"/>
                        <a:gd name="connsiteY19" fmla="*/ 947318 h 3840480"/>
                        <a:gd name="connsiteX20" fmla="*/ 0 w 2716238"/>
                        <a:gd name="connsiteY20" fmla="*/ 0 h 384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716238" h="3840480" extrusionOk="0">
                          <a:moveTo>
                            <a:pt x="0" y="0"/>
                          </a:moveTo>
                          <a:cubicBezTo>
                            <a:pt x="141786" y="8248"/>
                            <a:pt x="329383" y="-4525"/>
                            <a:pt x="651897" y="0"/>
                          </a:cubicBezTo>
                          <a:cubicBezTo>
                            <a:pt x="974411" y="4525"/>
                            <a:pt x="1081226" y="-17223"/>
                            <a:pt x="1249469" y="0"/>
                          </a:cubicBezTo>
                          <a:cubicBezTo>
                            <a:pt x="1417712" y="17223"/>
                            <a:pt x="1676771" y="11248"/>
                            <a:pt x="1982854" y="0"/>
                          </a:cubicBezTo>
                          <a:cubicBezTo>
                            <a:pt x="2288937" y="-11248"/>
                            <a:pt x="2426842" y="19076"/>
                            <a:pt x="2716238" y="0"/>
                          </a:cubicBezTo>
                          <a:cubicBezTo>
                            <a:pt x="2727201" y="209052"/>
                            <a:pt x="2743256" y="362542"/>
                            <a:pt x="2716238" y="601675"/>
                          </a:cubicBezTo>
                          <a:cubicBezTo>
                            <a:pt x="2689220" y="840808"/>
                            <a:pt x="2714840" y="993726"/>
                            <a:pt x="2716238" y="1164946"/>
                          </a:cubicBezTo>
                          <a:cubicBezTo>
                            <a:pt x="2717636" y="1336166"/>
                            <a:pt x="2710921" y="1579115"/>
                            <a:pt x="2716238" y="1805026"/>
                          </a:cubicBezTo>
                          <a:cubicBezTo>
                            <a:pt x="2721555" y="2030937"/>
                            <a:pt x="2695113" y="2160886"/>
                            <a:pt x="2716238" y="2445106"/>
                          </a:cubicBezTo>
                          <a:cubicBezTo>
                            <a:pt x="2737363" y="2729326"/>
                            <a:pt x="2740256" y="2738282"/>
                            <a:pt x="2716238" y="3008376"/>
                          </a:cubicBezTo>
                          <a:cubicBezTo>
                            <a:pt x="2692221" y="3278470"/>
                            <a:pt x="2679036" y="3636325"/>
                            <a:pt x="2716238" y="3840480"/>
                          </a:cubicBezTo>
                          <a:cubicBezTo>
                            <a:pt x="2476706" y="3843287"/>
                            <a:pt x="2181679" y="3825431"/>
                            <a:pt x="2037179" y="3840480"/>
                          </a:cubicBezTo>
                          <a:cubicBezTo>
                            <a:pt x="1892679" y="3855529"/>
                            <a:pt x="1675478" y="3859340"/>
                            <a:pt x="1385281" y="3840480"/>
                          </a:cubicBezTo>
                          <a:cubicBezTo>
                            <a:pt x="1095084" y="3821620"/>
                            <a:pt x="956982" y="3873563"/>
                            <a:pt x="651897" y="3840480"/>
                          </a:cubicBezTo>
                          <a:cubicBezTo>
                            <a:pt x="346812" y="3807397"/>
                            <a:pt x="263823" y="3820956"/>
                            <a:pt x="0" y="3840480"/>
                          </a:cubicBezTo>
                          <a:cubicBezTo>
                            <a:pt x="-13639" y="3560003"/>
                            <a:pt x="7245" y="3499482"/>
                            <a:pt x="0" y="3277210"/>
                          </a:cubicBezTo>
                          <a:cubicBezTo>
                            <a:pt x="-7245" y="3054938"/>
                            <a:pt x="-12224" y="2838781"/>
                            <a:pt x="0" y="2637130"/>
                          </a:cubicBezTo>
                          <a:cubicBezTo>
                            <a:pt x="12224" y="2435479"/>
                            <a:pt x="-25022" y="2164685"/>
                            <a:pt x="0" y="2035454"/>
                          </a:cubicBezTo>
                          <a:cubicBezTo>
                            <a:pt x="25022" y="1906223"/>
                            <a:pt x="2389" y="1726544"/>
                            <a:pt x="0" y="1510589"/>
                          </a:cubicBezTo>
                          <a:cubicBezTo>
                            <a:pt x="-2389" y="1294634"/>
                            <a:pt x="-22096" y="1117865"/>
                            <a:pt x="0" y="947318"/>
                          </a:cubicBezTo>
                          <a:cubicBezTo>
                            <a:pt x="22096" y="776771"/>
                            <a:pt x="12778" y="259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BC2253D-1206-B194-22F5-B181314AD33A}"/>
                </a:ext>
              </a:extLst>
            </p:cNvPr>
            <p:cNvSpPr/>
            <p:nvPr/>
          </p:nvSpPr>
          <p:spPr>
            <a:xfrm>
              <a:off x="4914175" y="1634100"/>
              <a:ext cx="3696929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2CF60B-AD13-F076-DC79-1102018F78CD}"/>
                </a:ext>
              </a:extLst>
            </p:cNvPr>
            <p:cNvSpPr txBox="1"/>
            <p:nvPr/>
          </p:nvSpPr>
          <p:spPr>
            <a:xfrm>
              <a:off x="4914175" y="1642388"/>
              <a:ext cx="3696928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Title and Author Information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91DED97-6C3B-BF47-84C1-8DEDDA67BEB5}"/>
                </a:ext>
              </a:extLst>
            </p:cNvPr>
            <p:cNvSpPr/>
            <p:nvPr/>
          </p:nvSpPr>
          <p:spPr>
            <a:xfrm>
              <a:off x="4930655" y="2150348"/>
              <a:ext cx="1192048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C6FD9F1-2777-E724-AB59-99753FB643A4}"/>
                </a:ext>
              </a:extLst>
            </p:cNvPr>
            <p:cNvSpPr/>
            <p:nvPr/>
          </p:nvSpPr>
          <p:spPr>
            <a:xfrm>
              <a:off x="6174855" y="2150348"/>
              <a:ext cx="1192048" cy="183333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C9FEF3B-19E1-0725-5EB3-6E32CACC2B38}"/>
                </a:ext>
              </a:extLst>
            </p:cNvPr>
            <p:cNvSpPr/>
            <p:nvPr/>
          </p:nvSpPr>
          <p:spPr>
            <a:xfrm>
              <a:off x="7419055" y="2150347"/>
              <a:ext cx="1192048" cy="1318349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A4F81B-5365-C238-FCDF-1364C775C27F}"/>
                </a:ext>
              </a:extLst>
            </p:cNvPr>
            <p:cNvSpPr/>
            <p:nvPr/>
          </p:nvSpPr>
          <p:spPr>
            <a:xfrm>
              <a:off x="4930655" y="2702543"/>
              <a:ext cx="1192048" cy="1281137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E81D0B5-D865-E6B4-D1DF-2D39BE97622F}"/>
                </a:ext>
              </a:extLst>
            </p:cNvPr>
            <p:cNvSpPr/>
            <p:nvPr/>
          </p:nvSpPr>
          <p:spPr>
            <a:xfrm>
              <a:off x="4930655" y="4042553"/>
              <a:ext cx="3680448" cy="185714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5A4B2D-1CC6-69ED-718F-734E596C881B}"/>
                </a:ext>
              </a:extLst>
            </p:cNvPr>
            <p:cNvSpPr txBox="1"/>
            <p:nvPr/>
          </p:nvSpPr>
          <p:spPr>
            <a:xfrm>
              <a:off x="4930655" y="2199809"/>
              <a:ext cx="1192048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F1428A-A7D2-AF1F-83D2-F7761B57A7E0}"/>
                </a:ext>
              </a:extLst>
            </p:cNvPr>
            <p:cNvSpPr txBox="1"/>
            <p:nvPr/>
          </p:nvSpPr>
          <p:spPr>
            <a:xfrm>
              <a:off x="4930655" y="3133541"/>
              <a:ext cx="1192048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Methods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86A4EEC-3EC8-C031-8370-7F73DCB866E6}"/>
                </a:ext>
              </a:extLst>
            </p:cNvPr>
            <p:cNvSpPr txBox="1"/>
            <p:nvPr/>
          </p:nvSpPr>
          <p:spPr>
            <a:xfrm>
              <a:off x="6185634" y="2689028"/>
              <a:ext cx="1192048" cy="612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Results and Discussion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F058E87-7399-EC77-9285-D19257BFBE87}"/>
                </a:ext>
              </a:extLst>
            </p:cNvPr>
            <p:cNvSpPr/>
            <p:nvPr/>
          </p:nvSpPr>
          <p:spPr>
            <a:xfrm>
              <a:off x="7419055" y="3530738"/>
              <a:ext cx="1192048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BB915E-BDB9-C471-20BC-B3760C0C3592}"/>
                </a:ext>
              </a:extLst>
            </p:cNvPr>
            <p:cNvSpPr txBox="1"/>
            <p:nvPr/>
          </p:nvSpPr>
          <p:spPr>
            <a:xfrm>
              <a:off x="4930655" y="3960583"/>
              <a:ext cx="3680448" cy="314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DF8AA4-7235-CDF0-D672-DFC24B31ED62}"/>
                </a:ext>
              </a:extLst>
            </p:cNvPr>
            <p:cNvSpPr txBox="1"/>
            <p:nvPr/>
          </p:nvSpPr>
          <p:spPr>
            <a:xfrm>
              <a:off x="7419055" y="2641312"/>
              <a:ext cx="1192048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Graphs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246874-2DC8-262E-9E97-B23A8243072C}"/>
                </a:ext>
              </a:extLst>
            </p:cNvPr>
            <p:cNvSpPr txBox="1"/>
            <p:nvPr/>
          </p:nvSpPr>
          <p:spPr>
            <a:xfrm>
              <a:off x="7420894" y="3580855"/>
              <a:ext cx="1184042" cy="335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82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Poster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E0EFD23-2C8F-FCCB-35E3-13EC074200B1}"/>
              </a:ext>
            </a:extLst>
          </p:cNvPr>
          <p:cNvGrpSpPr/>
          <p:nvPr/>
        </p:nvGrpSpPr>
        <p:grpSpPr>
          <a:xfrm>
            <a:off x="5502989" y="1052732"/>
            <a:ext cx="2716238" cy="3840480"/>
            <a:chOff x="931984" y="1011113"/>
            <a:chExt cx="2716238" cy="384048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3A82CC-184D-C33A-5C88-C4AE7F1E03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984" y="1011113"/>
              <a:ext cx="2716238" cy="3840480"/>
            </a:xfrm>
            <a:prstGeom prst="rect">
              <a:avLst/>
            </a:prstGeom>
            <a:noFill/>
            <a:ln w="19050">
              <a:solidFill>
                <a:srgbClr val="15A1A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16238"/>
                        <a:gd name="connsiteY0" fmla="*/ 0 h 3840480"/>
                        <a:gd name="connsiteX1" fmla="*/ 651897 w 2716238"/>
                        <a:gd name="connsiteY1" fmla="*/ 0 h 3840480"/>
                        <a:gd name="connsiteX2" fmla="*/ 1249469 w 2716238"/>
                        <a:gd name="connsiteY2" fmla="*/ 0 h 3840480"/>
                        <a:gd name="connsiteX3" fmla="*/ 1982854 w 2716238"/>
                        <a:gd name="connsiteY3" fmla="*/ 0 h 3840480"/>
                        <a:gd name="connsiteX4" fmla="*/ 2716238 w 2716238"/>
                        <a:gd name="connsiteY4" fmla="*/ 0 h 3840480"/>
                        <a:gd name="connsiteX5" fmla="*/ 2716238 w 2716238"/>
                        <a:gd name="connsiteY5" fmla="*/ 601675 h 3840480"/>
                        <a:gd name="connsiteX6" fmla="*/ 2716238 w 2716238"/>
                        <a:gd name="connsiteY6" fmla="*/ 1164946 h 3840480"/>
                        <a:gd name="connsiteX7" fmla="*/ 2716238 w 2716238"/>
                        <a:gd name="connsiteY7" fmla="*/ 1805026 h 3840480"/>
                        <a:gd name="connsiteX8" fmla="*/ 2716238 w 2716238"/>
                        <a:gd name="connsiteY8" fmla="*/ 2445106 h 3840480"/>
                        <a:gd name="connsiteX9" fmla="*/ 2716238 w 2716238"/>
                        <a:gd name="connsiteY9" fmla="*/ 3008376 h 3840480"/>
                        <a:gd name="connsiteX10" fmla="*/ 2716238 w 2716238"/>
                        <a:gd name="connsiteY10" fmla="*/ 3840480 h 3840480"/>
                        <a:gd name="connsiteX11" fmla="*/ 2037179 w 2716238"/>
                        <a:gd name="connsiteY11" fmla="*/ 3840480 h 3840480"/>
                        <a:gd name="connsiteX12" fmla="*/ 1385281 w 2716238"/>
                        <a:gd name="connsiteY12" fmla="*/ 3840480 h 3840480"/>
                        <a:gd name="connsiteX13" fmla="*/ 651897 w 2716238"/>
                        <a:gd name="connsiteY13" fmla="*/ 3840480 h 3840480"/>
                        <a:gd name="connsiteX14" fmla="*/ 0 w 2716238"/>
                        <a:gd name="connsiteY14" fmla="*/ 3840480 h 3840480"/>
                        <a:gd name="connsiteX15" fmla="*/ 0 w 2716238"/>
                        <a:gd name="connsiteY15" fmla="*/ 3277210 h 3840480"/>
                        <a:gd name="connsiteX16" fmla="*/ 0 w 2716238"/>
                        <a:gd name="connsiteY16" fmla="*/ 2637130 h 3840480"/>
                        <a:gd name="connsiteX17" fmla="*/ 0 w 2716238"/>
                        <a:gd name="connsiteY17" fmla="*/ 2035454 h 3840480"/>
                        <a:gd name="connsiteX18" fmla="*/ 0 w 2716238"/>
                        <a:gd name="connsiteY18" fmla="*/ 1510589 h 3840480"/>
                        <a:gd name="connsiteX19" fmla="*/ 0 w 2716238"/>
                        <a:gd name="connsiteY19" fmla="*/ 947318 h 3840480"/>
                        <a:gd name="connsiteX20" fmla="*/ 0 w 2716238"/>
                        <a:gd name="connsiteY20" fmla="*/ 0 h 384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716238" h="3840480" extrusionOk="0">
                          <a:moveTo>
                            <a:pt x="0" y="0"/>
                          </a:moveTo>
                          <a:cubicBezTo>
                            <a:pt x="141786" y="8248"/>
                            <a:pt x="329383" y="-4525"/>
                            <a:pt x="651897" y="0"/>
                          </a:cubicBezTo>
                          <a:cubicBezTo>
                            <a:pt x="974411" y="4525"/>
                            <a:pt x="1081226" y="-17223"/>
                            <a:pt x="1249469" y="0"/>
                          </a:cubicBezTo>
                          <a:cubicBezTo>
                            <a:pt x="1417712" y="17223"/>
                            <a:pt x="1676771" y="11248"/>
                            <a:pt x="1982854" y="0"/>
                          </a:cubicBezTo>
                          <a:cubicBezTo>
                            <a:pt x="2288937" y="-11248"/>
                            <a:pt x="2426842" y="19076"/>
                            <a:pt x="2716238" y="0"/>
                          </a:cubicBezTo>
                          <a:cubicBezTo>
                            <a:pt x="2727201" y="209052"/>
                            <a:pt x="2743256" y="362542"/>
                            <a:pt x="2716238" y="601675"/>
                          </a:cubicBezTo>
                          <a:cubicBezTo>
                            <a:pt x="2689220" y="840808"/>
                            <a:pt x="2714840" y="993726"/>
                            <a:pt x="2716238" y="1164946"/>
                          </a:cubicBezTo>
                          <a:cubicBezTo>
                            <a:pt x="2717636" y="1336166"/>
                            <a:pt x="2710921" y="1579115"/>
                            <a:pt x="2716238" y="1805026"/>
                          </a:cubicBezTo>
                          <a:cubicBezTo>
                            <a:pt x="2721555" y="2030937"/>
                            <a:pt x="2695113" y="2160886"/>
                            <a:pt x="2716238" y="2445106"/>
                          </a:cubicBezTo>
                          <a:cubicBezTo>
                            <a:pt x="2737363" y="2729326"/>
                            <a:pt x="2740256" y="2738282"/>
                            <a:pt x="2716238" y="3008376"/>
                          </a:cubicBezTo>
                          <a:cubicBezTo>
                            <a:pt x="2692221" y="3278470"/>
                            <a:pt x="2679036" y="3636325"/>
                            <a:pt x="2716238" y="3840480"/>
                          </a:cubicBezTo>
                          <a:cubicBezTo>
                            <a:pt x="2476706" y="3843287"/>
                            <a:pt x="2181679" y="3825431"/>
                            <a:pt x="2037179" y="3840480"/>
                          </a:cubicBezTo>
                          <a:cubicBezTo>
                            <a:pt x="1892679" y="3855529"/>
                            <a:pt x="1675478" y="3859340"/>
                            <a:pt x="1385281" y="3840480"/>
                          </a:cubicBezTo>
                          <a:cubicBezTo>
                            <a:pt x="1095084" y="3821620"/>
                            <a:pt x="956982" y="3873563"/>
                            <a:pt x="651897" y="3840480"/>
                          </a:cubicBezTo>
                          <a:cubicBezTo>
                            <a:pt x="346812" y="3807397"/>
                            <a:pt x="263823" y="3820956"/>
                            <a:pt x="0" y="3840480"/>
                          </a:cubicBezTo>
                          <a:cubicBezTo>
                            <a:pt x="-13639" y="3560003"/>
                            <a:pt x="7245" y="3499482"/>
                            <a:pt x="0" y="3277210"/>
                          </a:cubicBezTo>
                          <a:cubicBezTo>
                            <a:pt x="-7245" y="3054938"/>
                            <a:pt x="-12224" y="2838781"/>
                            <a:pt x="0" y="2637130"/>
                          </a:cubicBezTo>
                          <a:cubicBezTo>
                            <a:pt x="12224" y="2435479"/>
                            <a:pt x="-25022" y="2164685"/>
                            <a:pt x="0" y="2035454"/>
                          </a:cubicBezTo>
                          <a:cubicBezTo>
                            <a:pt x="25022" y="1906223"/>
                            <a:pt x="2389" y="1726544"/>
                            <a:pt x="0" y="1510589"/>
                          </a:cubicBezTo>
                          <a:cubicBezTo>
                            <a:pt x="-2389" y="1294634"/>
                            <a:pt x="-22096" y="1117865"/>
                            <a:pt x="0" y="947318"/>
                          </a:cubicBezTo>
                          <a:cubicBezTo>
                            <a:pt x="22096" y="776771"/>
                            <a:pt x="12778" y="259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38F34BE-95A4-E4BC-FE8A-C8E80DA44B7C}"/>
                </a:ext>
              </a:extLst>
            </p:cNvPr>
            <p:cNvSpPr/>
            <p:nvPr/>
          </p:nvSpPr>
          <p:spPr>
            <a:xfrm>
              <a:off x="1007286" y="1083930"/>
              <a:ext cx="2565634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0F3A578-1C3D-0E9A-24E3-16B360CA2B4D}"/>
                </a:ext>
              </a:extLst>
            </p:cNvPr>
            <p:cNvSpPr/>
            <p:nvPr/>
          </p:nvSpPr>
          <p:spPr>
            <a:xfrm>
              <a:off x="1007287" y="1642504"/>
              <a:ext cx="2553624" cy="274588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6A61E4-B2FD-BCEE-B92C-8254C0AB2349}"/>
                </a:ext>
              </a:extLst>
            </p:cNvPr>
            <p:cNvSpPr/>
            <p:nvPr/>
          </p:nvSpPr>
          <p:spPr>
            <a:xfrm>
              <a:off x="1007285" y="4542254"/>
              <a:ext cx="2565633" cy="238805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0AD8423-E4DF-6B2C-90E5-53FBD275DA7E}"/>
                </a:ext>
              </a:extLst>
            </p:cNvPr>
            <p:cNvSpPr txBox="1"/>
            <p:nvPr/>
          </p:nvSpPr>
          <p:spPr>
            <a:xfrm>
              <a:off x="1007285" y="1092218"/>
              <a:ext cx="2553626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Title and Author Information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8C57A5A-B8F1-5BB1-7E41-DD6A396B1678}"/>
                </a:ext>
              </a:extLst>
            </p:cNvPr>
            <p:cNvSpPr txBox="1"/>
            <p:nvPr/>
          </p:nvSpPr>
          <p:spPr>
            <a:xfrm>
              <a:off x="1007283" y="1586989"/>
              <a:ext cx="2553623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F61C881-A34F-E708-AC3B-8C307307F2DC}"/>
                </a:ext>
              </a:extLst>
            </p:cNvPr>
            <p:cNvSpPr txBox="1"/>
            <p:nvPr/>
          </p:nvSpPr>
          <p:spPr>
            <a:xfrm>
              <a:off x="1007284" y="4497926"/>
              <a:ext cx="2561633" cy="314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995624B-ABEC-C37B-0225-64EFAC531589}"/>
                </a:ext>
              </a:extLst>
            </p:cNvPr>
            <p:cNvSpPr/>
            <p:nvPr/>
          </p:nvSpPr>
          <p:spPr>
            <a:xfrm>
              <a:off x="1003285" y="1972263"/>
              <a:ext cx="2565633" cy="879938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902DA6-FFE6-F6B4-6C6E-89BCC7EA8247}"/>
                </a:ext>
              </a:extLst>
            </p:cNvPr>
            <p:cNvSpPr txBox="1"/>
            <p:nvPr/>
          </p:nvSpPr>
          <p:spPr>
            <a:xfrm>
              <a:off x="2253631" y="2231867"/>
              <a:ext cx="1192048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Methods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93BBE0C-8DE8-E3EB-CD9E-035E950F90A3}"/>
                </a:ext>
              </a:extLst>
            </p:cNvPr>
            <p:cNvSpPr/>
            <p:nvPr/>
          </p:nvSpPr>
          <p:spPr>
            <a:xfrm>
              <a:off x="1003285" y="2920707"/>
              <a:ext cx="2565633" cy="1053573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45FF80E-13D3-03F8-DA59-31B8B3F68ECD}"/>
                </a:ext>
              </a:extLst>
            </p:cNvPr>
            <p:cNvSpPr txBox="1"/>
            <p:nvPr/>
          </p:nvSpPr>
          <p:spPr>
            <a:xfrm>
              <a:off x="1003285" y="3171038"/>
              <a:ext cx="2557621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Results and Discussion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48C6BA1-D489-B1E1-12A9-99C81A89BB66}"/>
                </a:ext>
              </a:extLst>
            </p:cNvPr>
            <p:cNvSpPr/>
            <p:nvPr/>
          </p:nvSpPr>
          <p:spPr>
            <a:xfrm>
              <a:off x="1003285" y="4034149"/>
              <a:ext cx="2565633" cy="448236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EFD35F3-57A3-94D3-EFFA-B27370E1E8B0}"/>
                </a:ext>
              </a:extLst>
            </p:cNvPr>
            <p:cNvSpPr txBox="1"/>
            <p:nvPr/>
          </p:nvSpPr>
          <p:spPr>
            <a:xfrm>
              <a:off x="1003284" y="4040745"/>
              <a:ext cx="2557621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73CFD8F-EFDB-96CE-7683-D11C8ED8B334}"/>
                </a:ext>
              </a:extLst>
            </p:cNvPr>
            <p:cNvSpPr/>
            <p:nvPr/>
          </p:nvSpPr>
          <p:spPr>
            <a:xfrm>
              <a:off x="1061583" y="2017940"/>
              <a:ext cx="1192048" cy="796283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9CC97E-DD05-954A-FB8A-90515481DD2B}"/>
                </a:ext>
              </a:extLst>
            </p:cNvPr>
            <p:cNvSpPr txBox="1"/>
            <p:nvPr/>
          </p:nvSpPr>
          <p:spPr>
            <a:xfrm>
              <a:off x="1061583" y="2216343"/>
              <a:ext cx="1192048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Scheme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CF2EAEC-B094-BC7E-440E-C827E8D77644}"/>
              </a:ext>
            </a:extLst>
          </p:cNvPr>
          <p:cNvGrpSpPr/>
          <p:nvPr/>
        </p:nvGrpSpPr>
        <p:grpSpPr>
          <a:xfrm>
            <a:off x="466106" y="1620909"/>
            <a:ext cx="3840480" cy="2716238"/>
            <a:chOff x="466106" y="1620909"/>
            <a:chExt cx="3840480" cy="27162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494DF2-C9EB-5DAB-C3E5-D129DA973CC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8227" y="1058788"/>
              <a:ext cx="2716238" cy="3840480"/>
            </a:xfrm>
            <a:prstGeom prst="rect">
              <a:avLst/>
            </a:prstGeom>
            <a:noFill/>
            <a:ln w="19050">
              <a:solidFill>
                <a:srgbClr val="15A1A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16238"/>
                        <a:gd name="connsiteY0" fmla="*/ 0 h 3840480"/>
                        <a:gd name="connsiteX1" fmla="*/ 651897 w 2716238"/>
                        <a:gd name="connsiteY1" fmla="*/ 0 h 3840480"/>
                        <a:gd name="connsiteX2" fmla="*/ 1249469 w 2716238"/>
                        <a:gd name="connsiteY2" fmla="*/ 0 h 3840480"/>
                        <a:gd name="connsiteX3" fmla="*/ 1982854 w 2716238"/>
                        <a:gd name="connsiteY3" fmla="*/ 0 h 3840480"/>
                        <a:gd name="connsiteX4" fmla="*/ 2716238 w 2716238"/>
                        <a:gd name="connsiteY4" fmla="*/ 0 h 3840480"/>
                        <a:gd name="connsiteX5" fmla="*/ 2716238 w 2716238"/>
                        <a:gd name="connsiteY5" fmla="*/ 601675 h 3840480"/>
                        <a:gd name="connsiteX6" fmla="*/ 2716238 w 2716238"/>
                        <a:gd name="connsiteY6" fmla="*/ 1164946 h 3840480"/>
                        <a:gd name="connsiteX7" fmla="*/ 2716238 w 2716238"/>
                        <a:gd name="connsiteY7" fmla="*/ 1805026 h 3840480"/>
                        <a:gd name="connsiteX8" fmla="*/ 2716238 w 2716238"/>
                        <a:gd name="connsiteY8" fmla="*/ 2445106 h 3840480"/>
                        <a:gd name="connsiteX9" fmla="*/ 2716238 w 2716238"/>
                        <a:gd name="connsiteY9" fmla="*/ 3008376 h 3840480"/>
                        <a:gd name="connsiteX10" fmla="*/ 2716238 w 2716238"/>
                        <a:gd name="connsiteY10" fmla="*/ 3840480 h 3840480"/>
                        <a:gd name="connsiteX11" fmla="*/ 2037179 w 2716238"/>
                        <a:gd name="connsiteY11" fmla="*/ 3840480 h 3840480"/>
                        <a:gd name="connsiteX12" fmla="*/ 1385281 w 2716238"/>
                        <a:gd name="connsiteY12" fmla="*/ 3840480 h 3840480"/>
                        <a:gd name="connsiteX13" fmla="*/ 651897 w 2716238"/>
                        <a:gd name="connsiteY13" fmla="*/ 3840480 h 3840480"/>
                        <a:gd name="connsiteX14" fmla="*/ 0 w 2716238"/>
                        <a:gd name="connsiteY14" fmla="*/ 3840480 h 3840480"/>
                        <a:gd name="connsiteX15" fmla="*/ 0 w 2716238"/>
                        <a:gd name="connsiteY15" fmla="*/ 3277210 h 3840480"/>
                        <a:gd name="connsiteX16" fmla="*/ 0 w 2716238"/>
                        <a:gd name="connsiteY16" fmla="*/ 2637130 h 3840480"/>
                        <a:gd name="connsiteX17" fmla="*/ 0 w 2716238"/>
                        <a:gd name="connsiteY17" fmla="*/ 2035454 h 3840480"/>
                        <a:gd name="connsiteX18" fmla="*/ 0 w 2716238"/>
                        <a:gd name="connsiteY18" fmla="*/ 1510589 h 3840480"/>
                        <a:gd name="connsiteX19" fmla="*/ 0 w 2716238"/>
                        <a:gd name="connsiteY19" fmla="*/ 947318 h 3840480"/>
                        <a:gd name="connsiteX20" fmla="*/ 0 w 2716238"/>
                        <a:gd name="connsiteY20" fmla="*/ 0 h 384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716238" h="3840480" extrusionOk="0">
                          <a:moveTo>
                            <a:pt x="0" y="0"/>
                          </a:moveTo>
                          <a:cubicBezTo>
                            <a:pt x="141786" y="8248"/>
                            <a:pt x="329383" y="-4525"/>
                            <a:pt x="651897" y="0"/>
                          </a:cubicBezTo>
                          <a:cubicBezTo>
                            <a:pt x="974411" y="4525"/>
                            <a:pt x="1081226" y="-17223"/>
                            <a:pt x="1249469" y="0"/>
                          </a:cubicBezTo>
                          <a:cubicBezTo>
                            <a:pt x="1417712" y="17223"/>
                            <a:pt x="1676771" y="11248"/>
                            <a:pt x="1982854" y="0"/>
                          </a:cubicBezTo>
                          <a:cubicBezTo>
                            <a:pt x="2288937" y="-11248"/>
                            <a:pt x="2426842" y="19076"/>
                            <a:pt x="2716238" y="0"/>
                          </a:cubicBezTo>
                          <a:cubicBezTo>
                            <a:pt x="2727201" y="209052"/>
                            <a:pt x="2743256" y="362542"/>
                            <a:pt x="2716238" y="601675"/>
                          </a:cubicBezTo>
                          <a:cubicBezTo>
                            <a:pt x="2689220" y="840808"/>
                            <a:pt x="2714840" y="993726"/>
                            <a:pt x="2716238" y="1164946"/>
                          </a:cubicBezTo>
                          <a:cubicBezTo>
                            <a:pt x="2717636" y="1336166"/>
                            <a:pt x="2710921" y="1579115"/>
                            <a:pt x="2716238" y="1805026"/>
                          </a:cubicBezTo>
                          <a:cubicBezTo>
                            <a:pt x="2721555" y="2030937"/>
                            <a:pt x="2695113" y="2160886"/>
                            <a:pt x="2716238" y="2445106"/>
                          </a:cubicBezTo>
                          <a:cubicBezTo>
                            <a:pt x="2737363" y="2729326"/>
                            <a:pt x="2740256" y="2738282"/>
                            <a:pt x="2716238" y="3008376"/>
                          </a:cubicBezTo>
                          <a:cubicBezTo>
                            <a:pt x="2692221" y="3278470"/>
                            <a:pt x="2679036" y="3636325"/>
                            <a:pt x="2716238" y="3840480"/>
                          </a:cubicBezTo>
                          <a:cubicBezTo>
                            <a:pt x="2476706" y="3843287"/>
                            <a:pt x="2181679" y="3825431"/>
                            <a:pt x="2037179" y="3840480"/>
                          </a:cubicBezTo>
                          <a:cubicBezTo>
                            <a:pt x="1892679" y="3855529"/>
                            <a:pt x="1675478" y="3859340"/>
                            <a:pt x="1385281" y="3840480"/>
                          </a:cubicBezTo>
                          <a:cubicBezTo>
                            <a:pt x="1095084" y="3821620"/>
                            <a:pt x="956982" y="3873563"/>
                            <a:pt x="651897" y="3840480"/>
                          </a:cubicBezTo>
                          <a:cubicBezTo>
                            <a:pt x="346812" y="3807397"/>
                            <a:pt x="263823" y="3820956"/>
                            <a:pt x="0" y="3840480"/>
                          </a:cubicBezTo>
                          <a:cubicBezTo>
                            <a:pt x="-13639" y="3560003"/>
                            <a:pt x="7245" y="3499482"/>
                            <a:pt x="0" y="3277210"/>
                          </a:cubicBezTo>
                          <a:cubicBezTo>
                            <a:pt x="-7245" y="3054938"/>
                            <a:pt x="-12224" y="2838781"/>
                            <a:pt x="0" y="2637130"/>
                          </a:cubicBezTo>
                          <a:cubicBezTo>
                            <a:pt x="12224" y="2435479"/>
                            <a:pt x="-25022" y="2164685"/>
                            <a:pt x="0" y="2035454"/>
                          </a:cubicBezTo>
                          <a:cubicBezTo>
                            <a:pt x="25022" y="1906223"/>
                            <a:pt x="2389" y="1726544"/>
                            <a:pt x="0" y="1510589"/>
                          </a:cubicBezTo>
                          <a:cubicBezTo>
                            <a:pt x="-2389" y="1294634"/>
                            <a:pt x="-22096" y="1117865"/>
                            <a:pt x="0" y="947318"/>
                          </a:cubicBezTo>
                          <a:cubicBezTo>
                            <a:pt x="22096" y="776771"/>
                            <a:pt x="12778" y="259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8A428F5-6696-1953-31BD-74D3E4A6C8CC}"/>
                </a:ext>
              </a:extLst>
            </p:cNvPr>
            <p:cNvSpPr/>
            <p:nvPr/>
          </p:nvSpPr>
          <p:spPr>
            <a:xfrm>
              <a:off x="535947" y="1681776"/>
              <a:ext cx="3696929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33DB35-322A-5B59-CC75-2036D9576949}"/>
                </a:ext>
              </a:extLst>
            </p:cNvPr>
            <p:cNvSpPr txBox="1"/>
            <p:nvPr/>
          </p:nvSpPr>
          <p:spPr>
            <a:xfrm>
              <a:off x="535947" y="1690064"/>
              <a:ext cx="3696928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Title and Author Information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35BB03-6D5F-613D-2E4D-5A4E03EBA5CB}"/>
                </a:ext>
              </a:extLst>
            </p:cNvPr>
            <p:cNvSpPr/>
            <p:nvPr/>
          </p:nvSpPr>
          <p:spPr>
            <a:xfrm>
              <a:off x="552427" y="4090229"/>
              <a:ext cx="3680448" cy="185714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90BD5D-F795-4CCA-013A-80CF26148AE1}"/>
                </a:ext>
              </a:extLst>
            </p:cNvPr>
            <p:cNvSpPr txBox="1"/>
            <p:nvPr/>
          </p:nvSpPr>
          <p:spPr>
            <a:xfrm>
              <a:off x="552427" y="4008259"/>
              <a:ext cx="3680448" cy="314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352CDA-9A46-CC34-D993-5D85EB33113E}"/>
                </a:ext>
              </a:extLst>
            </p:cNvPr>
            <p:cNvSpPr/>
            <p:nvPr/>
          </p:nvSpPr>
          <p:spPr>
            <a:xfrm>
              <a:off x="535947" y="2201641"/>
              <a:ext cx="1192048" cy="183333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2AD2AD-5BE2-CD43-E48C-DC6D7AB9FBC0}"/>
                </a:ext>
              </a:extLst>
            </p:cNvPr>
            <p:cNvSpPr/>
            <p:nvPr/>
          </p:nvSpPr>
          <p:spPr>
            <a:xfrm>
              <a:off x="1771516" y="2197126"/>
              <a:ext cx="2461359" cy="314894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0E7409-6744-3B30-C10A-CE970817F232}"/>
                </a:ext>
              </a:extLst>
            </p:cNvPr>
            <p:cNvSpPr txBox="1"/>
            <p:nvPr/>
          </p:nvSpPr>
          <p:spPr>
            <a:xfrm>
              <a:off x="598817" y="2216688"/>
              <a:ext cx="1064205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Methods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EB0A30-AB07-F327-1914-E15832422F85}"/>
                </a:ext>
              </a:extLst>
            </p:cNvPr>
            <p:cNvSpPr txBox="1"/>
            <p:nvPr/>
          </p:nvSpPr>
          <p:spPr>
            <a:xfrm>
              <a:off x="1771516" y="2178958"/>
              <a:ext cx="246135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8C2C5B-71D3-42A3-DEEE-8662D4401235}"/>
                </a:ext>
              </a:extLst>
            </p:cNvPr>
            <p:cNvSpPr/>
            <p:nvPr/>
          </p:nvSpPr>
          <p:spPr>
            <a:xfrm>
              <a:off x="1771515" y="2567275"/>
              <a:ext cx="2461359" cy="1120873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364165-9317-07E2-CDB6-450C4EFA97EE}"/>
                </a:ext>
              </a:extLst>
            </p:cNvPr>
            <p:cNvSpPr txBox="1"/>
            <p:nvPr/>
          </p:nvSpPr>
          <p:spPr>
            <a:xfrm>
              <a:off x="1771515" y="2909479"/>
              <a:ext cx="246135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Results and Discussion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BFC2D2E-9EF0-785C-8C3F-F20F0A0E36E9}"/>
                </a:ext>
              </a:extLst>
            </p:cNvPr>
            <p:cNvSpPr/>
            <p:nvPr/>
          </p:nvSpPr>
          <p:spPr>
            <a:xfrm>
              <a:off x="1771515" y="3741309"/>
              <a:ext cx="2461359" cy="293470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FA8626-34DA-B672-814D-395616DBAB1D}"/>
                </a:ext>
              </a:extLst>
            </p:cNvPr>
            <p:cNvSpPr txBox="1"/>
            <p:nvPr/>
          </p:nvSpPr>
          <p:spPr>
            <a:xfrm>
              <a:off x="1771514" y="3701150"/>
              <a:ext cx="2461360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4BB2C9-69D7-131F-5199-624DD75E3892}"/>
                </a:ext>
              </a:extLst>
            </p:cNvPr>
            <p:cNvSpPr txBox="1"/>
            <p:nvPr/>
          </p:nvSpPr>
          <p:spPr>
            <a:xfrm>
              <a:off x="575111" y="2903910"/>
              <a:ext cx="111561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Scheme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CDFC245-D07B-D480-8FC8-14F615B08132}"/>
                </a:ext>
              </a:extLst>
            </p:cNvPr>
            <p:cNvSpPr/>
            <p:nvPr/>
          </p:nvSpPr>
          <p:spPr>
            <a:xfrm>
              <a:off x="576591" y="2570393"/>
              <a:ext cx="1115619" cy="1390656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906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Poster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F3526B-5066-4F8E-6D6D-D7068398813E}"/>
              </a:ext>
            </a:extLst>
          </p:cNvPr>
          <p:cNvGrpSpPr/>
          <p:nvPr/>
        </p:nvGrpSpPr>
        <p:grpSpPr>
          <a:xfrm>
            <a:off x="466106" y="1620909"/>
            <a:ext cx="3840480" cy="2716238"/>
            <a:chOff x="466106" y="1620909"/>
            <a:chExt cx="3840480" cy="27162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3531B7-F164-A986-98E8-2A6BF4C7BD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8227" y="1058788"/>
              <a:ext cx="2716238" cy="3840480"/>
            </a:xfrm>
            <a:prstGeom prst="rect">
              <a:avLst/>
            </a:prstGeom>
            <a:noFill/>
            <a:ln w="19050">
              <a:solidFill>
                <a:srgbClr val="15A1A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16238"/>
                        <a:gd name="connsiteY0" fmla="*/ 0 h 3840480"/>
                        <a:gd name="connsiteX1" fmla="*/ 651897 w 2716238"/>
                        <a:gd name="connsiteY1" fmla="*/ 0 h 3840480"/>
                        <a:gd name="connsiteX2" fmla="*/ 1249469 w 2716238"/>
                        <a:gd name="connsiteY2" fmla="*/ 0 h 3840480"/>
                        <a:gd name="connsiteX3" fmla="*/ 1982854 w 2716238"/>
                        <a:gd name="connsiteY3" fmla="*/ 0 h 3840480"/>
                        <a:gd name="connsiteX4" fmla="*/ 2716238 w 2716238"/>
                        <a:gd name="connsiteY4" fmla="*/ 0 h 3840480"/>
                        <a:gd name="connsiteX5" fmla="*/ 2716238 w 2716238"/>
                        <a:gd name="connsiteY5" fmla="*/ 601675 h 3840480"/>
                        <a:gd name="connsiteX6" fmla="*/ 2716238 w 2716238"/>
                        <a:gd name="connsiteY6" fmla="*/ 1164946 h 3840480"/>
                        <a:gd name="connsiteX7" fmla="*/ 2716238 w 2716238"/>
                        <a:gd name="connsiteY7" fmla="*/ 1805026 h 3840480"/>
                        <a:gd name="connsiteX8" fmla="*/ 2716238 w 2716238"/>
                        <a:gd name="connsiteY8" fmla="*/ 2445106 h 3840480"/>
                        <a:gd name="connsiteX9" fmla="*/ 2716238 w 2716238"/>
                        <a:gd name="connsiteY9" fmla="*/ 3008376 h 3840480"/>
                        <a:gd name="connsiteX10" fmla="*/ 2716238 w 2716238"/>
                        <a:gd name="connsiteY10" fmla="*/ 3840480 h 3840480"/>
                        <a:gd name="connsiteX11" fmla="*/ 2037179 w 2716238"/>
                        <a:gd name="connsiteY11" fmla="*/ 3840480 h 3840480"/>
                        <a:gd name="connsiteX12" fmla="*/ 1385281 w 2716238"/>
                        <a:gd name="connsiteY12" fmla="*/ 3840480 h 3840480"/>
                        <a:gd name="connsiteX13" fmla="*/ 651897 w 2716238"/>
                        <a:gd name="connsiteY13" fmla="*/ 3840480 h 3840480"/>
                        <a:gd name="connsiteX14" fmla="*/ 0 w 2716238"/>
                        <a:gd name="connsiteY14" fmla="*/ 3840480 h 3840480"/>
                        <a:gd name="connsiteX15" fmla="*/ 0 w 2716238"/>
                        <a:gd name="connsiteY15" fmla="*/ 3277210 h 3840480"/>
                        <a:gd name="connsiteX16" fmla="*/ 0 w 2716238"/>
                        <a:gd name="connsiteY16" fmla="*/ 2637130 h 3840480"/>
                        <a:gd name="connsiteX17" fmla="*/ 0 w 2716238"/>
                        <a:gd name="connsiteY17" fmla="*/ 2035454 h 3840480"/>
                        <a:gd name="connsiteX18" fmla="*/ 0 w 2716238"/>
                        <a:gd name="connsiteY18" fmla="*/ 1510589 h 3840480"/>
                        <a:gd name="connsiteX19" fmla="*/ 0 w 2716238"/>
                        <a:gd name="connsiteY19" fmla="*/ 947318 h 3840480"/>
                        <a:gd name="connsiteX20" fmla="*/ 0 w 2716238"/>
                        <a:gd name="connsiteY20" fmla="*/ 0 h 384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716238" h="3840480" extrusionOk="0">
                          <a:moveTo>
                            <a:pt x="0" y="0"/>
                          </a:moveTo>
                          <a:cubicBezTo>
                            <a:pt x="141786" y="8248"/>
                            <a:pt x="329383" y="-4525"/>
                            <a:pt x="651897" y="0"/>
                          </a:cubicBezTo>
                          <a:cubicBezTo>
                            <a:pt x="974411" y="4525"/>
                            <a:pt x="1081226" y="-17223"/>
                            <a:pt x="1249469" y="0"/>
                          </a:cubicBezTo>
                          <a:cubicBezTo>
                            <a:pt x="1417712" y="17223"/>
                            <a:pt x="1676771" y="11248"/>
                            <a:pt x="1982854" y="0"/>
                          </a:cubicBezTo>
                          <a:cubicBezTo>
                            <a:pt x="2288937" y="-11248"/>
                            <a:pt x="2426842" y="19076"/>
                            <a:pt x="2716238" y="0"/>
                          </a:cubicBezTo>
                          <a:cubicBezTo>
                            <a:pt x="2727201" y="209052"/>
                            <a:pt x="2743256" y="362542"/>
                            <a:pt x="2716238" y="601675"/>
                          </a:cubicBezTo>
                          <a:cubicBezTo>
                            <a:pt x="2689220" y="840808"/>
                            <a:pt x="2714840" y="993726"/>
                            <a:pt x="2716238" y="1164946"/>
                          </a:cubicBezTo>
                          <a:cubicBezTo>
                            <a:pt x="2717636" y="1336166"/>
                            <a:pt x="2710921" y="1579115"/>
                            <a:pt x="2716238" y="1805026"/>
                          </a:cubicBezTo>
                          <a:cubicBezTo>
                            <a:pt x="2721555" y="2030937"/>
                            <a:pt x="2695113" y="2160886"/>
                            <a:pt x="2716238" y="2445106"/>
                          </a:cubicBezTo>
                          <a:cubicBezTo>
                            <a:pt x="2737363" y="2729326"/>
                            <a:pt x="2740256" y="2738282"/>
                            <a:pt x="2716238" y="3008376"/>
                          </a:cubicBezTo>
                          <a:cubicBezTo>
                            <a:pt x="2692221" y="3278470"/>
                            <a:pt x="2679036" y="3636325"/>
                            <a:pt x="2716238" y="3840480"/>
                          </a:cubicBezTo>
                          <a:cubicBezTo>
                            <a:pt x="2476706" y="3843287"/>
                            <a:pt x="2181679" y="3825431"/>
                            <a:pt x="2037179" y="3840480"/>
                          </a:cubicBezTo>
                          <a:cubicBezTo>
                            <a:pt x="1892679" y="3855529"/>
                            <a:pt x="1675478" y="3859340"/>
                            <a:pt x="1385281" y="3840480"/>
                          </a:cubicBezTo>
                          <a:cubicBezTo>
                            <a:pt x="1095084" y="3821620"/>
                            <a:pt x="956982" y="3873563"/>
                            <a:pt x="651897" y="3840480"/>
                          </a:cubicBezTo>
                          <a:cubicBezTo>
                            <a:pt x="346812" y="3807397"/>
                            <a:pt x="263823" y="3820956"/>
                            <a:pt x="0" y="3840480"/>
                          </a:cubicBezTo>
                          <a:cubicBezTo>
                            <a:pt x="-13639" y="3560003"/>
                            <a:pt x="7245" y="3499482"/>
                            <a:pt x="0" y="3277210"/>
                          </a:cubicBezTo>
                          <a:cubicBezTo>
                            <a:pt x="-7245" y="3054938"/>
                            <a:pt x="-12224" y="2838781"/>
                            <a:pt x="0" y="2637130"/>
                          </a:cubicBezTo>
                          <a:cubicBezTo>
                            <a:pt x="12224" y="2435479"/>
                            <a:pt x="-25022" y="2164685"/>
                            <a:pt x="0" y="2035454"/>
                          </a:cubicBezTo>
                          <a:cubicBezTo>
                            <a:pt x="25022" y="1906223"/>
                            <a:pt x="2389" y="1726544"/>
                            <a:pt x="0" y="1510589"/>
                          </a:cubicBezTo>
                          <a:cubicBezTo>
                            <a:pt x="-2389" y="1294634"/>
                            <a:pt x="-22096" y="1117865"/>
                            <a:pt x="0" y="947318"/>
                          </a:cubicBezTo>
                          <a:cubicBezTo>
                            <a:pt x="22096" y="776771"/>
                            <a:pt x="12778" y="259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ECC7FF-47F6-436D-D82D-A97BC4176A7A}"/>
                </a:ext>
              </a:extLst>
            </p:cNvPr>
            <p:cNvSpPr/>
            <p:nvPr/>
          </p:nvSpPr>
          <p:spPr>
            <a:xfrm>
              <a:off x="535947" y="1681776"/>
              <a:ext cx="3696929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A7817-4550-E6F8-503E-D94FAE372720}"/>
                </a:ext>
              </a:extLst>
            </p:cNvPr>
            <p:cNvSpPr txBox="1"/>
            <p:nvPr/>
          </p:nvSpPr>
          <p:spPr>
            <a:xfrm>
              <a:off x="535947" y="1690064"/>
              <a:ext cx="3696928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Title and Author Information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4E1B55-8012-9F79-6223-49F04B0E36AA}"/>
                </a:ext>
              </a:extLst>
            </p:cNvPr>
            <p:cNvSpPr/>
            <p:nvPr/>
          </p:nvSpPr>
          <p:spPr>
            <a:xfrm>
              <a:off x="552427" y="4090229"/>
              <a:ext cx="3680448" cy="185714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70CFE9-63E9-F354-E7DC-79638A6406D3}"/>
                </a:ext>
              </a:extLst>
            </p:cNvPr>
            <p:cNvSpPr txBox="1"/>
            <p:nvPr/>
          </p:nvSpPr>
          <p:spPr>
            <a:xfrm>
              <a:off x="552427" y="4008259"/>
              <a:ext cx="3680448" cy="314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D41C60-50C6-00D9-69E0-5BDDABC027AB}"/>
                </a:ext>
              </a:extLst>
            </p:cNvPr>
            <p:cNvSpPr/>
            <p:nvPr/>
          </p:nvSpPr>
          <p:spPr>
            <a:xfrm>
              <a:off x="535947" y="2201641"/>
              <a:ext cx="1192048" cy="183333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A9DFC1-0D3E-23C3-E30D-2FAC41FC8E5C}"/>
                </a:ext>
              </a:extLst>
            </p:cNvPr>
            <p:cNvSpPr/>
            <p:nvPr/>
          </p:nvSpPr>
          <p:spPr>
            <a:xfrm>
              <a:off x="1771516" y="2197126"/>
              <a:ext cx="2461359" cy="314894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A149FF-3F01-F4A1-7A92-36E904B92498}"/>
                </a:ext>
              </a:extLst>
            </p:cNvPr>
            <p:cNvSpPr txBox="1"/>
            <p:nvPr/>
          </p:nvSpPr>
          <p:spPr>
            <a:xfrm>
              <a:off x="598817" y="2216688"/>
              <a:ext cx="1064205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Methods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D0343-4FC2-33BD-D013-F2609C483BB9}"/>
                </a:ext>
              </a:extLst>
            </p:cNvPr>
            <p:cNvSpPr txBox="1"/>
            <p:nvPr/>
          </p:nvSpPr>
          <p:spPr>
            <a:xfrm>
              <a:off x="1771516" y="2178958"/>
              <a:ext cx="246135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66150-7BBC-818E-0A89-40FF0EB8A2D1}"/>
                </a:ext>
              </a:extLst>
            </p:cNvPr>
            <p:cNvSpPr/>
            <p:nvPr/>
          </p:nvSpPr>
          <p:spPr>
            <a:xfrm>
              <a:off x="1771515" y="2567275"/>
              <a:ext cx="2461359" cy="1120873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BD46BF-39A0-3446-A7F2-380B8862CB0C}"/>
                </a:ext>
              </a:extLst>
            </p:cNvPr>
            <p:cNvSpPr txBox="1"/>
            <p:nvPr/>
          </p:nvSpPr>
          <p:spPr>
            <a:xfrm>
              <a:off x="1771515" y="2909479"/>
              <a:ext cx="246135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Results and Discussion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DE05D7-164B-F6AE-F9D1-0DB4971A381B}"/>
                </a:ext>
              </a:extLst>
            </p:cNvPr>
            <p:cNvSpPr/>
            <p:nvPr/>
          </p:nvSpPr>
          <p:spPr>
            <a:xfrm>
              <a:off x="1771515" y="3741309"/>
              <a:ext cx="2461359" cy="293470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45DD99-FCE4-BD47-D1F0-A1D6B0CCCA85}"/>
                </a:ext>
              </a:extLst>
            </p:cNvPr>
            <p:cNvSpPr txBox="1"/>
            <p:nvPr/>
          </p:nvSpPr>
          <p:spPr>
            <a:xfrm>
              <a:off x="1771514" y="3701150"/>
              <a:ext cx="2461360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75A1E7-631B-83C9-7853-866FD6BF72E5}"/>
                </a:ext>
              </a:extLst>
            </p:cNvPr>
            <p:cNvSpPr txBox="1"/>
            <p:nvPr/>
          </p:nvSpPr>
          <p:spPr>
            <a:xfrm>
              <a:off x="575111" y="2903910"/>
              <a:ext cx="111561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Scheme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CAFFC2-8913-2416-77BE-B379E6837EE3}"/>
                </a:ext>
              </a:extLst>
            </p:cNvPr>
            <p:cNvSpPr/>
            <p:nvPr/>
          </p:nvSpPr>
          <p:spPr>
            <a:xfrm>
              <a:off x="576591" y="2570393"/>
              <a:ext cx="1115619" cy="1390656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DEFC61-093B-7412-69A3-66A3CA6D3DE9}"/>
              </a:ext>
            </a:extLst>
          </p:cNvPr>
          <p:cNvSpPr txBox="1"/>
          <p:nvPr/>
        </p:nvSpPr>
        <p:spPr>
          <a:xfrm>
            <a:off x="5459410" y="1759166"/>
            <a:ext cx="191307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 text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F07BB-6999-2523-1E8B-332A098225CC}"/>
              </a:ext>
            </a:extLst>
          </p:cNvPr>
          <p:cNvSpPr txBox="1"/>
          <p:nvPr/>
        </p:nvSpPr>
        <p:spPr>
          <a:xfrm>
            <a:off x="5489844" y="2151779"/>
            <a:ext cx="2918522" cy="1720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Left to right and top to bottom.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Clear heading, subheading and text.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Avoid large blocks of text.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Columns, alignment and spacing.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Follow poster session guidelines</a:t>
            </a:r>
            <a:r>
              <a:rPr lang="en-US" sz="1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Don’t play with fonts and text colors.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51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Poster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F3526B-5066-4F8E-6D6D-D7068398813E}"/>
              </a:ext>
            </a:extLst>
          </p:cNvPr>
          <p:cNvGrpSpPr/>
          <p:nvPr/>
        </p:nvGrpSpPr>
        <p:grpSpPr>
          <a:xfrm>
            <a:off x="466106" y="1620909"/>
            <a:ext cx="3840480" cy="2716238"/>
            <a:chOff x="466106" y="1620909"/>
            <a:chExt cx="3840480" cy="27162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3531B7-F164-A986-98E8-2A6BF4C7BD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28227" y="1058788"/>
              <a:ext cx="2716238" cy="3840480"/>
            </a:xfrm>
            <a:prstGeom prst="rect">
              <a:avLst/>
            </a:prstGeom>
            <a:noFill/>
            <a:ln w="19050">
              <a:solidFill>
                <a:srgbClr val="15A1A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16238"/>
                        <a:gd name="connsiteY0" fmla="*/ 0 h 3840480"/>
                        <a:gd name="connsiteX1" fmla="*/ 651897 w 2716238"/>
                        <a:gd name="connsiteY1" fmla="*/ 0 h 3840480"/>
                        <a:gd name="connsiteX2" fmla="*/ 1249469 w 2716238"/>
                        <a:gd name="connsiteY2" fmla="*/ 0 h 3840480"/>
                        <a:gd name="connsiteX3" fmla="*/ 1982854 w 2716238"/>
                        <a:gd name="connsiteY3" fmla="*/ 0 h 3840480"/>
                        <a:gd name="connsiteX4" fmla="*/ 2716238 w 2716238"/>
                        <a:gd name="connsiteY4" fmla="*/ 0 h 3840480"/>
                        <a:gd name="connsiteX5" fmla="*/ 2716238 w 2716238"/>
                        <a:gd name="connsiteY5" fmla="*/ 601675 h 3840480"/>
                        <a:gd name="connsiteX6" fmla="*/ 2716238 w 2716238"/>
                        <a:gd name="connsiteY6" fmla="*/ 1164946 h 3840480"/>
                        <a:gd name="connsiteX7" fmla="*/ 2716238 w 2716238"/>
                        <a:gd name="connsiteY7" fmla="*/ 1805026 h 3840480"/>
                        <a:gd name="connsiteX8" fmla="*/ 2716238 w 2716238"/>
                        <a:gd name="connsiteY8" fmla="*/ 2445106 h 3840480"/>
                        <a:gd name="connsiteX9" fmla="*/ 2716238 w 2716238"/>
                        <a:gd name="connsiteY9" fmla="*/ 3008376 h 3840480"/>
                        <a:gd name="connsiteX10" fmla="*/ 2716238 w 2716238"/>
                        <a:gd name="connsiteY10" fmla="*/ 3840480 h 3840480"/>
                        <a:gd name="connsiteX11" fmla="*/ 2037179 w 2716238"/>
                        <a:gd name="connsiteY11" fmla="*/ 3840480 h 3840480"/>
                        <a:gd name="connsiteX12" fmla="*/ 1385281 w 2716238"/>
                        <a:gd name="connsiteY12" fmla="*/ 3840480 h 3840480"/>
                        <a:gd name="connsiteX13" fmla="*/ 651897 w 2716238"/>
                        <a:gd name="connsiteY13" fmla="*/ 3840480 h 3840480"/>
                        <a:gd name="connsiteX14" fmla="*/ 0 w 2716238"/>
                        <a:gd name="connsiteY14" fmla="*/ 3840480 h 3840480"/>
                        <a:gd name="connsiteX15" fmla="*/ 0 w 2716238"/>
                        <a:gd name="connsiteY15" fmla="*/ 3277210 h 3840480"/>
                        <a:gd name="connsiteX16" fmla="*/ 0 w 2716238"/>
                        <a:gd name="connsiteY16" fmla="*/ 2637130 h 3840480"/>
                        <a:gd name="connsiteX17" fmla="*/ 0 w 2716238"/>
                        <a:gd name="connsiteY17" fmla="*/ 2035454 h 3840480"/>
                        <a:gd name="connsiteX18" fmla="*/ 0 w 2716238"/>
                        <a:gd name="connsiteY18" fmla="*/ 1510589 h 3840480"/>
                        <a:gd name="connsiteX19" fmla="*/ 0 w 2716238"/>
                        <a:gd name="connsiteY19" fmla="*/ 947318 h 3840480"/>
                        <a:gd name="connsiteX20" fmla="*/ 0 w 2716238"/>
                        <a:gd name="connsiteY20" fmla="*/ 0 h 384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716238" h="3840480" extrusionOk="0">
                          <a:moveTo>
                            <a:pt x="0" y="0"/>
                          </a:moveTo>
                          <a:cubicBezTo>
                            <a:pt x="141786" y="8248"/>
                            <a:pt x="329383" y="-4525"/>
                            <a:pt x="651897" y="0"/>
                          </a:cubicBezTo>
                          <a:cubicBezTo>
                            <a:pt x="974411" y="4525"/>
                            <a:pt x="1081226" y="-17223"/>
                            <a:pt x="1249469" y="0"/>
                          </a:cubicBezTo>
                          <a:cubicBezTo>
                            <a:pt x="1417712" y="17223"/>
                            <a:pt x="1676771" y="11248"/>
                            <a:pt x="1982854" y="0"/>
                          </a:cubicBezTo>
                          <a:cubicBezTo>
                            <a:pt x="2288937" y="-11248"/>
                            <a:pt x="2426842" y="19076"/>
                            <a:pt x="2716238" y="0"/>
                          </a:cubicBezTo>
                          <a:cubicBezTo>
                            <a:pt x="2727201" y="209052"/>
                            <a:pt x="2743256" y="362542"/>
                            <a:pt x="2716238" y="601675"/>
                          </a:cubicBezTo>
                          <a:cubicBezTo>
                            <a:pt x="2689220" y="840808"/>
                            <a:pt x="2714840" y="993726"/>
                            <a:pt x="2716238" y="1164946"/>
                          </a:cubicBezTo>
                          <a:cubicBezTo>
                            <a:pt x="2717636" y="1336166"/>
                            <a:pt x="2710921" y="1579115"/>
                            <a:pt x="2716238" y="1805026"/>
                          </a:cubicBezTo>
                          <a:cubicBezTo>
                            <a:pt x="2721555" y="2030937"/>
                            <a:pt x="2695113" y="2160886"/>
                            <a:pt x="2716238" y="2445106"/>
                          </a:cubicBezTo>
                          <a:cubicBezTo>
                            <a:pt x="2737363" y="2729326"/>
                            <a:pt x="2740256" y="2738282"/>
                            <a:pt x="2716238" y="3008376"/>
                          </a:cubicBezTo>
                          <a:cubicBezTo>
                            <a:pt x="2692221" y="3278470"/>
                            <a:pt x="2679036" y="3636325"/>
                            <a:pt x="2716238" y="3840480"/>
                          </a:cubicBezTo>
                          <a:cubicBezTo>
                            <a:pt x="2476706" y="3843287"/>
                            <a:pt x="2181679" y="3825431"/>
                            <a:pt x="2037179" y="3840480"/>
                          </a:cubicBezTo>
                          <a:cubicBezTo>
                            <a:pt x="1892679" y="3855529"/>
                            <a:pt x="1675478" y="3859340"/>
                            <a:pt x="1385281" y="3840480"/>
                          </a:cubicBezTo>
                          <a:cubicBezTo>
                            <a:pt x="1095084" y="3821620"/>
                            <a:pt x="956982" y="3873563"/>
                            <a:pt x="651897" y="3840480"/>
                          </a:cubicBezTo>
                          <a:cubicBezTo>
                            <a:pt x="346812" y="3807397"/>
                            <a:pt x="263823" y="3820956"/>
                            <a:pt x="0" y="3840480"/>
                          </a:cubicBezTo>
                          <a:cubicBezTo>
                            <a:pt x="-13639" y="3560003"/>
                            <a:pt x="7245" y="3499482"/>
                            <a:pt x="0" y="3277210"/>
                          </a:cubicBezTo>
                          <a:cubicBezTo>
                            <a:pt x="-7245" y="3054938"/>
                            <a:pt x="-12224" y="2838781"/>
                            <a:pt x="0" y="2637130"/>
                          </a:cubicBezTo>
                          <a:cubicBezTo>
                            <a:pt x="12224" y="2435479"/>
                            <a:pt x="-25022" y="2164685"/>
                            <a:pt x="0" y="2035454"/>
                          </a:cubicBezTo>
                          <a:cubicBezTo>
                            <a:pt x="25022" y="1906223"/>
                            <a:pt x="2389" y="1726544"/>
                            <a:pt x="0" y="1510589"/>
                          </a:cubicBezTo>
                          <a:cubicBezTo>
                            <a:pt x="-2389" y="1294634"/>
                            <a:pt x="-22096" y="1117865"/>
                            <a:pt x="0" y="947318"/>
                          </a:cubicBezTo>
                          <a:cubicBezTo>
                            <a:pt x="22096" y="776771"/>
                            <a:pt x="12778" y="259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ECC7FF-47F6-436D-D82D-A97BC4176A7A}"/>
                </a:ext>
              </a:extLst>
            </p:cNvPr>
            <p:cNvSpPr/>
            <p:nvPr/>
          </p:nvSpPr>
          <p:spPr>
            <a:xfrm>
              <a:off x="535947" y="1681776"/>
              <a:ext cx="3696929" cy="45294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FA7817-4550-E6F8-503E-D94FAE372720}"/>
                </a:ext>
              </a:extLst>
            </p:cNvPr>
            <p:cNvSpPr txBox="1"/>
            <p:nvPr/>
          </p:nvSpPr>
          <p:spPr>
            <a:xfrm>
              <a:off x="535947" y="1690064"/>
              <a:ext cx="3696928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Title and Author Information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4E1B55-8012-9F79-6223-49F04B0E36AA}"/>
                </a:ext>
              </a:extLst>
            </p:cNvPr>
            <p:cNvSpPr/>
            <p:nvPr/>
          </p:nvSpPr>
          <p:spPr>
            <a:xfrm>
              <a:off x="552427" y="4090229"/>
              <a:ext cx="3680448" cy="185714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70CFE9-63E9-F354-E7DC-79638A6406D3}"/>
                </a:ext>
              </a:extLst>
            </p:cNvPr>
            <p:cNvSpPr txBox="1"/>
            <p:nvPr/>
          </p:nvSpPr>
          <p:spPr>
            <a:xfrm>
              <a:off x="552427" y="4008259"/>
              <a:ext cx="3680448" cy="314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D41C60-50C6-00D9-69E0-5BDDABC027AB}"/>
                </a:ext>
              </a:extLst>
            </p:cNvPr>
            <p:cNvSpPr/>
            <p:nvPr/>
          </p:nvSpPr>
          <p:spPr>
            <a:xfrm>
              <a:off x="535947" y="2201641"/>
              <a:ext cx="1192048" cy="1833332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A9DFC1-0D3E-23C3-E30D-2FAC41FC8E5C}"/>
                </a:ext>
              </a:extLst>
            </p:cNvPr>
            <p:cNvSpPr/>
            <p:nvPr/>
          </p:nvSpPr>
          <p:spPr>
            <a:xfrm>
              <a:off x="1771516" y="2197126"/>
              <a:ext cx="2461359" cy="314894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A149FF-3F01-F4A1-7A92-36E904B92498}"/>
                </a:ext>
              </a:extLst>
            </p:cNvPr>
            <p:cNvSpPr txBox="1"/>
            <p:nvPr/>
          </p:nvSpPr>
          <p:spPr>
            <a:xfrm>
              <a:off x="598817" y="2216688"/>
              <a:ext cx="1064205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Methods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D0343-4FC2-33BD-D013-F2609C483BB9}"/>
                </a:ext>
              </a:extLst>
            </p:cNvPr>
            <p:cNvSpPr txBox="1"/>
            <p:nvPr/>
          </p:nvSpPr>
          <p:spPr>
            <a:xfrm>
              <a:off x="1771516" y="2178958"/>
              <a:ext cx="246135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66150-7BBC-818E-0A89-40FF0EB8A2D1}"/>
                </a:ext>
              </a:extLst>
            </p:cNvPr>
            <p:cNvSpPr/>
            <p:nvPr/>
          </p:nvSpPr>
          <p:spPr>
            <a:xfrm>
              <a:off x="1771515" y="2567275"/>
              <a:ext cx="2461359" cy="1120873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BD46BF-39A0-3446-A7F2-380B8862CB0C}"/>
                </a:ext>
              </a:extLst>
            </p:cNvPr>
            <p:cNvSpPr txBox="1"/>
            <p:nvPr/>
          </p:nvSpPr>
          <p:spPr>
            <a:xfrm>
              <a:off x="1771515" y="2909479"/>
              <a:ext cx="246135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Results and Discussion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DE05D7-164B-F6AE-F9D1-0DB4971A381B}"/>
                </a:ext>
              </a:extLst>
            </p:cNvPr>
            <p:cNvSpPr/>
            <p:nvPr/>
          </p:nvSpPr>
          <p:spPr>
            <a:xfrm>
              <a:off x="1771515" y="3741309"/>
              <a:ext cx="2461359" cy="293470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45DD99-FCE4-BD47-D1F0-A1D6B0CCCA85}"/>
                </a:ext>
              </a:extLst>
            </p:cNvPr>
            <p:cNvSpPr txBox="1"/>
            <p:nvPr/>
          </p:nvSpPr>
          <p:spPr>
            <a:xfrm>
              <a:off x="1771514" y="3701150"/>
              <a:ext cx="2461360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75A1E7-631B-83C9-7853-866FD6BF72E5}"/>
                </a:ext>
              </a:extLst>
            </p:cNvPr>
            <p:cNvSpPr txBox="1"/>
            <p:nvPr/>
          </p:nvSpPr>
          <p:spPr>
            <a:xfrm>
              <a:off x="575111" y="2903910"/>
              <a:ext cx="111561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Scheme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CAFFC2-8913-2416-77BE-B379E6837EE3}"/>
                </a:ext>
              </a:extLst>
            </p:cNvPr>
            <p:cNvSpPr/>
            <p:nvPr/>
          </p:nvSpPr>
          <p:spPr>
            <a:xfrm>
              <a:off x="576591" y="2570393"/>
              <a:ext cx="1115619" cy="1390656"/>
            </a:xfrm>
            <a:prstGeom prst="rect">
              <a:avLst/>
            </a:prstGeom>
            <a:noFill/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85B60B-09C8-2391-D4C7-4B9E59CE0441}"/>
              </a:ext>
            </a:extLst>
          </p:cNvPr>
          <p:cNvGrpSpPr/>
          <p:nvPr/>
        </p:nvGrpSpPr>
        <p:grpSpPr>
          <a:xfrm>
            <a:off x="576127" y="2566891"/>
            <a:ext cx="1115619" cy="1416530"/>
            <a:chOff x="6537903" y="2331640"/>
            <a:chExt cx="1115619" cy="141653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A6E9A3-188B-B3B5-E4CE-A852734D83C9}"/>
                </a:ext>
              </a:extLst>
            </p:cNvPr>
            <p:cNvSpPr/>
            <p:nvPr/>
          </p:nvSpPr>
          <p:spPr>
            <a:xfrm>
              <a:off x="6537903" y="2331640"/>
              <a:ext cx="1115619" cy="139065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5A1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cartoon cat holding a video game controller&#10;&#10;Description automatically generated">
              <a:extLst>
                <a:ext uri="{FF2B5EF4-FFF2-40B4-BE49-F238E27FC236}">
                  <a16:creationId xmlns:a16="http://schemas.microsoft.com/office/drawing/2014/main" id="{9C5EA11D-A997-585E-7930-CFFC5C7E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4397" y="2438611"/>
              <a:ext cx="702633" cy="9305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48497A-7AEB-047C-9832-8C004F5EBBED}"/>
                </a:ext>
              </a:extLst>
            </p:cNvPr>
            <p:cNvSpPr txBox="1"/>
            <p:nvPr/>
          </p:nvSpPr>
          <p:spPr>
            <a:xfrm>
              <a:off x="6585064" y="3574917"/>
              <a:ext cx="1021302" cy="1732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© 2010-2024 </a:t>
              </a:r>
              <a:r>
                <a:rPr lang="en-US" sz="400" i="0" dirty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Freepik</a:t>
              </a:r>
              <a:r>
                <a:rPr lang="en-US" sz="4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Company S.L.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2DEFC61-093B-7412-69A3-66A3CA6D3DE9}"/>
              </a:ext>
            </a:extLst>
          </p:cNvPr>
          <p:cNvSpPr txBox="1"/>
          <p:nvPr/>
        </p:nvSpPr>
        <p:spPr>
          <a:xfrm>
            <a:off x="5459410" y="1759166"/>
            <a:ext cx="191307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 text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588464-D071-B308-C749-B7B391AA5F18}"/>
              </a:ext>
            </a:extLst>
          </p:cNvPr>
          <p:cNvSpPr txBox="1"/>
          <p:nvPr/>
        </p:nvSpPr>
        <p:spPr>
          <a:xfrm>
            <a:off x="5459410" y="3540553"/>
            <a:ext cx="191307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Attractive visuals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BDCE05-A4D5-7747-5B15-41CDB6BC4132}"/>
              </a:ext>
            </a:extLst>
          </p:cNvPr>
          <p:cNvSpPr txBox="1"/>
          <p:nvPr/>
        </p:nvSpPr>
        <p:spPr>
          <a:xfrm>
            <a:off x="5459410" y="2649860"/>
            <a:ext cx="191307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Logical structure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058F2-3694-6598-DEE6-C3A24155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mistakes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C1E00-45DD-E627-67CF-32DD626A6222}"/>
              </a:ext>
            </a:extLst>
          </p:cNvPr>
          <p:cNvSpPr txBox="1"/>
          <p:nvPr/>
        </p:nvSpPr>
        <p:spPr>
          <a:xfrm>
            <a:off x="457200" y="1217832"/>
            <a:ext cx="8139793" cy="116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Grammar and typos.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Oversized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abstract with one figure and one graph.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Formatting issues.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Too many details, words and numbers.</a:t>
            </a:r>
          </a:p>
        </p:txBody>
      </p:sp>
    </p:spTree>
    <p:extLst>
      <p:ext uri="{BB962C8B-B14F-4D97-AF65-F5344CB8AC3E}">
        <p14:creationId xmlns:p14="http://schemas.microsoft.com/office/powerpoint/2010/main" val="210353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poster bingo</a:t>
            </a:r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43F12691-60FF-FE3C-891E-AE594A1FF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14700" r="2935" b="14531"/>
          <a:stretch/>
        </p:blipFill>
        <p:spPr>
          <a:xfrm>
            <a:off x="2517068" y="898319"/>
            <a:ext cx="4109864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577F3-364A-6BC4-0C5E-7077E09E4357}"/>
              </a:ext>
            </a:extLst>
          </p:cNvPr>
          <p:cNvSpPr txBox="1"/>
          <p:nvPr/>
        </p:nvSpPr>
        <p:spPr>
          <a:xfrm>
            <a:off x="6937130" y="4881584"/>
            <a:ext cx="21597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0" dirty="0">
                <a:effectLst/>
                <a:latin typeface="Arial" panose="020B0604020202020204" pitchFamily="34" charset="0"/>
              </a:rPr>
              <a:t>Zen </a:t>
            </a:r>
            <a:r>
              <a:rPr lang="en-US" sz="800" b="0" i="0" dirty="0" err="1">
                <a:effectLst/>
                <a:latin typeface="Arial" panose="020B0604020202020204" pitchFamily="34" charset="0"/>
              </a:rPr>
              <a:t>Faulkes</a:t>
            </a:r>
            <a:r>
              <a:rPr lang="en-US" sz="800" b="0" i="0" dirty="0">
                <a:effectLst/>
                <a:latin typeface="Arial" panose="020B0604020202020204" pitchFamily="34" charset="0"/>
              </a:rPr>
              <a:t>, </a:t>
            </a:r>
            <a:r>
              <a:rPr lang="en-US" sz="800" b="0" i="0" dirty="0" err="1">
                <a:effectLst/>
                <a:latin typeface="Arial" panose="020B0604020202020204" pitchFamily="34" charset="0"/>
              </a:rPr>
              <a:t>betterposters.blogsopt.com</a:t>
            </a:r>
            <a:endParaRPr lang="en-US" sz="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68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inspiration?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F8DC7-7A88-C0C6-2131-4E87AB896515}"/>
              </a:ext>
            </a:extLst>
          </p:cNvPr>
          <p:cNvSpPr txBox="1"/>
          <p:nvPr/>
        </p:nvSpPr>
        <p:spPr>
          <a:xfrm>
            <a:off x="457200" y="2202418"/>
            <a:ext cx="797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www.animateyour.science</a:t>
            </a:r>
            <a:r>
              <a:rPr lang="en-US" dirty="0">
                <a:hlinkClick r:id="rId3"/>
              </a:rPr>
              <a:t>/post/best-examples-of-scientific-posters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8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6AF5FE-1312-8CBB-CA9D-12E31F5DC3FD}"/>
              </a:ext>
            </a:extLst>
          </p:cNvPr>
          <p:cNvSpPr txBox="1"/>
          <p:nvPr/>
        </p:nvSpPr>
        <p:spPr>
          <a:xfrm>
            <a:off x="1230923" y="1573207"/>
            <a:ext cx="4167554" cy="227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Recap: how to write scientific posters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poster session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the poster session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your poster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of a poster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mistakes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29152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B6D3A-56BC-5777-439E-0D5F4BDB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81"/>
            <a:ext cx="6161964" cy="500512"/>
          </a:xfrm>
        </p:spPr>
        <p:txBody>
          <a:bodyPr/>
          <a:lstStyle/>
          <a:p>
            <a:r>
              <a:rPr lang="en-US" dirty="0"/>
              <a:t>Scientific communication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FF57A-2E91-F2B9-2149-DDC88BD4DA03}"/>
              </a:ext>
            </a:extLst>
          </p:cNvPr>
          <p:cNvSpPr txBox="1"/>
          <p:nvPr/>
        </p:nvSpPr>
        <p:spPr>
          <a:xfrm>
            <a:off x="1400299" y="1017479"/>
            <a:ext cx="587532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1 -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cientific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ommunication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introduction to scientific communication and its forms 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2 - 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 on scientific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riting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Objective: how to write scientific texts and reports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Day 3 - 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Organizing your scientific paper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how to structure and write scientific papers</a:t>
            </a:r>
          </a:p>
          <a:p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Day 4 -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Creating your scientific poster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how to structure and write scientific posters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5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 your science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how to present scientific concepts and engage your audience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9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Creating your scientific poster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6052D8-7BF2-C02D-CC7F-BA306B1BF6F4}"/>
              </a:ext>
            </a:extLst>
          </p:cNvPr>
          <p:cNvSpPr/>
          <p:nvPr/>
        </p:nvSpPr>
        <p:spPr>
          <a:xfrm>
            <a:off x="417612" y="3951724"/>
            <a:ext cx="48640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Objective: how to structure and write scientific posters</a:t>
            </a:r>
          </a:p>
        </p:txBody>
      </p:sp>
    </p:spTree>
    <p:extLst>
      <p:ext uri="{BB962C8B-B14F-4D97-AF65-F5344CB8AC3E}">
        <p14:creationId xmlns:p14="http://schemas.microsoft.com/office/powerpoint/2010/main" val="214841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058F2-3694-6598-DEE6-C3A24155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poster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5E15B-B030-140B-0067-E99EA5F84CF3}"/>
              </a:ext>
            </a:extLst>
          </p:cNvPr>
          <p:cNvSpPr txBox="1"/>
          <p:nvPr/>
        </p:nvSpPr>
        <p:spPr>
          <a:xfrm>
            <a:off x="457200" y="1193197"/>
            <a:ext cx="8139793" cy="2274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Academic conferences and scientific events provide for networking sessions.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Networking sessions are commonly referred to as poster sessions.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Poster sessions are held in halls and lobbies with rows of boards for researchers to pin their graphical summaries of their work.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These sessions provide opportunities to promote research to colleagues and prestigious attendees.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Food is often involved during poster sessions.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Attendees may walk around with drinks and a stack of pamphlets and papers.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Posters are viewable during the whole event.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7C314A8-E636-B45D-0E3F-CE2C9D6A833E}"/>
              </a:ext>
            </a:extLst>
          </p:cNvPr>
          <p:cNvSpPr txBox="1">
            <a:spLocks/>
          </p:cNvSpPr>
          <p:nvPr/>
        </p:nvSpPr>
        <p:spPr>
          <a:xfrm>
            <a:off x="2619282" y="3942119"/>
            <a:ext cx="2020754" cy="50051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2000" dirty="0">
                <a:solidFill>
                  <a:srgbClr val="15A1A2"/>
                </a:solidFill>
              </a:rPr>
              <a:t>Capture interest</a:t>
            </a:r>
          </a:p>
        </p:txBody>
      </p:sp>
      <p:pic>
        <p:nvPicPr>
          <p:cNvPr id="4" name="Picture 3" descr="A cartoon of a cat standing next to a white board&#10;&#10;Description automatically generated">
            <a:extLst>
              <a:ext uri="{FF2B5EF4-FFF2-40B4-BE49-F238E27FC236}">
                <a16:creationId xmlns:a16="http://schemas.microsoft.com/office/drawing/2014/main" id="{C41FDA21-2E39-3F28-E7D6-D5A6E6A5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24" y="3363061"/>
            <a:ext cx="1658627" cy="1658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29167-859C-416A-2F4E-1CF1B25D7E7E}"/>
              </a:ext>
            </a:extLst>
          </p:cNvPr>
          <p:cNvSpPr txBox="1"/>
          <p:nvPr/>
        </p:nvSpPr>
        <p:spPr>
          <a:xfrm>
            <a:off x="6621236" y="4960712"/>
            <a:ext cx="256358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0" dirty="0">
                <a:effectLst/>
                <a:latin typeface="Arial" panose="020B0604020202020204" pitchFamily="34" charset="0"/>
              </a:rPr>
              <a:t>Image created from Microsoft Bing © 2023 Microsoft</a:t>
            </a:r>
          </a:p>
        </p:txBody>
      </p:sp>
    </p:spTree>
    <p:extLst>
      <p:ext uri="{BB962C8B-B14F-4D97-AF65-F5344CB8AC3E}">
        <p14:creationId xmlns:p14="http://schemas.microsoft.com/office/powerpoint/2010/main" val="2036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058F2-3694-6598-DEE6-C3A24155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the poster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5E15B-B030-140B-0067-E99EA5F84CF3}"/>
              </a:ext>
            </a:extLst>
          </p:cNvPr>
          <p:cNvSpPr txBox="1"/>
          <p:nvPr/>
        </p:nvSpPr>
        <p:spPr>
          <a:xfrm>
            <a:off x="457200" y="1258510"/>
            <a:ext cx="8139793" cy="1443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Stay close to your poster.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Network with others.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Engage with people who come close to your poster.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Present your work concisely.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 your poster.</a:t>
            </a:r>
          </a:p>
        </p:txBody>
      </p:sp>
    </p:spTree>
    <p:extLst>
      <p:ext uri="{BB962C8B-B14F-4D97-AF65-F5344CB8AC3E}">
        <p14:creationId xmlns:p14="http://schemas.microsoft.com/office/powerpoint/2010/main" val="205851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 a Poster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F9297-366D-3163-C0B2-513A71B37E4B}"/>
              </a:ext>
            </a:extLst>
          </p:cNvPr>
          <p:cNvSpPr txBox="1"/>
          <p:nvPr/>
        </p:nvSpPr>
        <p:spPr>
          <a:xfrm>
            <a:off x="457200" y="1218648"/>
            <a:ext cx="7315200" cy="199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 and Author Information: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 with a clear and concise title that reflects the focus of your research.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 the names of the authors and their affiliations.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a brief introduction to your research problem or objective.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Clearly state the research question and the significance of your study.</a:t>
            </a:r>
          </a:p>
        </p:txBody>
      </p:sp>
    </p:spTree>
    <p:extLst>
      <p:ext uri="{BB962C8B-B14F-4D97-AF65-F5344CB8AC3E}">
        <p14:creationId xmlns:p14="http://schemas.microsoft.com/office/powerpoint/2010/main" val="188881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 a Poster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F9297-366D-3163-C0B2-513A71B37E4B}"/>
              </a:ext>
            </a:extLst>
          </p:cNvPr>
          <p:cNvSpPr txBox="1"/>
          <p:nvPr/>
        </p:nvSpPr>
        <p:spPr>
          <a:xfrm>
            <a:off x="448406" y="1218647"/>
            <a:ext cx="7761849" cy="2828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2238" indent="-122238" algn="l">
              <a:lnSpc>
                <a:spcPct val="150000"/>
              </a:lnSpc>
              <a:buFont typeface="+mj-lt"/>
              <a:buAutoNum type="arabicPeriod" startAt="3"/>
            </a:pP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Describe the research design and methodologies used in your study.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 the details of the algorithms, tools, or frameworks employed.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enough information for the audience to understand the approach.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38" algn="l">
              <a:lnSpc>
                <a:spcPct val="150000"/>
              </a:lnSpc>
              <a:buFont typeface="+mj-lt"/>
              <a:buAutoNum type="arabicPeriod" startAt="3"/>
            </a:pP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 and Discussion: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your research findings in a clear and organized manner.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visual elements like graphs, charts, and tables to support your data.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 concise captions that explain the significance of each visual.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Interpret the results and discuss their implications.</a:t>
            </a:r>
          </a:p>
        </p:txBody>
      </p:sp>
    </p:spTree>
    <p:extLst>
      <p:ext uri="{BB962C8B-B14F-4D97-AF65-F5344CB8AC3E}">
        <p14:creationId xmlns:p14="http://schemas.microsoft.com/office/powerpoint/2010/main" val="115822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 a Poster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F9297-366D-3163-C0B2-513A71B37E4B}"/>
              </a:ext>
            </a:extLst>
          </p:cNvPr>
          <p:cNvSpPr txBox="1"/>
          <p:nvPr/>
        </p:nvSpPr>
        <p:spPr>
          <a:xfrm>
            <a:off x="448408" y="1218647"/>
            <a:ext cx="7761849" cy="199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 indent="-7938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Summarize the main outcomes of your research.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Emphasize the significance and contributions of your study.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Clearly state the implications and potential future work.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 startAt="5"/>
            </a:pPr>
            <a:r>
              <a:rPr lang="en-US" sz="1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 the cited sources following a specific citation style</a:t>
            </a:r>
          </a:p>
        </p:txBody>
      </p:sp>
    </p:spTree>
    <p:extLst>
      <p:ext uri="{BB962C8B-B14F-4D97-AF65-F5344CB8AC3E}">
        <p14:creationId xmlns:p14="http://schemas.microsoft.com/office/powerpoint/2010/main" val="76924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099BA-B4E2-5825-F9E3-E788688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Poster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189488-AA3B-58AF-B9D0-C26874499A59}"/>
              </a:ext>
            </a:extLst>
          </p:cNvPr>
          <p:cNvGrpSpPr/>
          <p:nvPr/>
        </p:nvGrpSpPr>
        <p:grpSpPr>
          <a:xfrm>
            <a:off x="5502292" y="1054556"/>
            <a:ext cx="2716238" cy="3840480"/>
            <a:chOff x="931984" y="1011113"/>
            <a:chExt cx="2716238" cy="38404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074640-F29A-1EC2-D6BA-BBB5147DB0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984" y="1011113"/>
              <a:ext cx="2716238" cy="3840480"/>
            </a:xfrm>
            <a:prstGeom prst="rect">
              <a:avLst/>
            </a:prstGeom>
            <a:noFill/>
            <a:ln w="19050">
              <a:solidFill>
                <a:srgbClr val="15A1A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16238"/>
                        <a:gd name="connsiteY0" fmla="*/ 0 h 3840480"/>
                        <a:gd name="connsiteX1" fmla="*/ 651897 w 2716238"/>
                        <a:gd name="connsiteY1" fmla="*/ 0 h 3840480"/>
                        <a:gd name="connsiteX2" fmla="*/ 1249469 w 2716238"/>
                        <a:gd name="connsiteY2" fmla="*/ 0 h 3840480"/>
                        <a:gd name="connsiteX3" fmla="*/ 1982854 w 2716238"/>
                        <a:gd name="connsiteY3" fmla="*/ 0 h 3840480"/>
                        <a:gd name="connsiteX4" fmla="*/ 2716238 w 2716238"/>
                        <a:gd name="connsiteY4" fmla="*/ 0 h 3840480"/>
                        <a:gd name="connsiteX5" fmla="*/ 2716238 w 2716238"/>
                        <a:gd name="connsiteY5" fmla="*/ 601675 h 3840480"/>
                        <a:gd name="connsiteX6" fmla="*/ 2716238 w 2716238"/>
                        <a:gd name="connsiteY6" fmla="*/ 1164946 h 3840480"/>
                        <a:gd name="connsiteX7" fmla="*/ 2716238 w 2716238"/>
                        <a:gd name="connsiteY7" fmla="*/ 1805026 h 3840480"/>
                        <a:gd name="connsiteX8" fmla="*/ 2716238 w 2716238"/>
                        <a:gd name="connsiteY8" fmla="*/ 2445106 h 3840480"/>
                        <a:gd name="connsiteX9" fmla="*/ 2716238 w 2716238"/>
                        <a:gd name="connsiteY9" fmla="*/ 3008376 h 3840480"/>
                        <a:gd name="connsiteX10" fmla="*/ 2716238 w 2716238"/>
                        <a:gd name="connsiteY10" fmla="*/ 3840480 h 3840480"/>
                        <a:gd name="connsiteX11" fmla="*/ 2037179 w 2716238"/>
                        <a:gd name="connsiteY11" fmla="*/ 3840480 h 3840480"/>
                        <a:gd name="connsiteX12" fmla="*/ 1385281 w 2716238"/>
                        <a:gd name="connsiteY12" fmla="*/ 3840480 h 3840480"/>
                        <a:gd name="connsiteX13" fmla="*/ 651897 w 2716238"/>
                        <a:gd name="connsiteY13" fmla="*/ 3840480 h 3840480"/>
                        <a:gd name="connsiteX14" fmla="*/ 0 w 2716238"/>
                        <a:gd name="connsiteY14" fmla="*/ 3840480 h 3840480"/>
                        <a:gd name="connsiteX15" fmla="*/ 0 w 2716238"/>
                        <a:gd name="connsiteY15" fmla="*/ 3277210 h 3840480"/>
                        <a:gd name="connsiteX16" fmla="*/ 0 w 2716238"/>
                        <a:gd name="connsiteY16" fmla="*/ 2637130 h 3840480"/>
                        <a:gd name="connsiteX17" fmla="*/ 0 w 2716238"/>
                        <a:gd name="connsiteY17" fmla="*/ 2035454 h 3840480"/>
                        <a:gd name="connsiteX18" fmla="*/ 0 w 2716238"/>
                        <a:gd name="connsiteY18" fmla="*/ 1510589 h 3840480"/>
                        <a:gd name="connsiteX19" fmla="*/ 0 w 2716238"/>
                        <a:gd name="connsiteY19" fmla="*/ 947318 h 3840480"/>
                        <a:gd name="connsiteX20" fmla="*/ 0 w 2716238"/>
                        <a:gd name="connsiteY20" fmla="*/ 0 h 384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716238" h="3840480" extrusionOk="0">
                          <a:moveTo>
                            <a:pt x="0" y="0"/>
                          </a:moveTo>
                          <a:cubicBezTo>
                            <a:pt x="141786" y="8248"/>
                            <a:pt x="329383" y="-4525"/>
                            <a:pt x="651897" y="0"/>
                          </a:cubicBezTo>
                          <a:cubicBezTo>
                            <a:pt x="974411" y="4525"/>
                            <a:pt x="1081226" y="-17223"/>
                            <a:pt x="1249469" y="0"/>
                          </a:cubicBezTo>
                          <a:cubicBezTo>
                            <a:pt x="1417712" y="17223"/>
                            <a:pt x="1676771" y="11248"/>
                            <a:pt x="1982854" y="0"/>
                          </a:cubicBezTo>
                          <a:cubicBezTo>
                            <a:pt x="2288937" y="-11248"/>
                            <a:pt x="2426842" y="19076"/>
                            <a:pt x="2716238" y="0"/>
                          </a:cubicBezTo>
                          <a:cubicBezTo>
                            <a:pt x="2727201" y="209052"/>
                            <a:pt x="2743256" y="362542"/>
                            <a:pt x="2716238" y="601675"/>
                          </a:cubicBezTo>
                          <a:cubicBezTo>
                            <a:pt x="2689220" y="840808"/>
                            <a:pt x="2714840" y="993726"/>
                            <a:pt x="2716238" y="1164946"/>
                          </a:cubicBezTo>
                          <a:cubicBezTo>
                            <a:pt x="2717636" y="1336166"/>
                            <a:pt x="2710921" y="1579115"/>
                            <a:pt x="2716238" y="1805026"/>
                          </a:cubicBezTo>
                          <a:cubicBezTo>
                            <a:pt x="2721555" y="2030937"/>
                            <a:pt x="2695113" y="2160886"/>
                            <a:pt x="2716238" y="2445106"/>
                          </a:cubicBezTo>
                          <a:cubicBezTo>
                            <a:pt x="2737363" y="2729326"/>
                            <a:pt x="2740256" y="2738282"/>
                            <a:pt x="2716238" y="3008376"/>
                          </a:cubicBezTo>
                          <a:cubicBezTo>
                            <a:pt x="2692221" y="3278470"/>
                            <a:pt x="2679036" y="3636325"/>
                            <a:pt x="2716238" y="3840480"/>
                          </a:cubicBezTo>
                          <a:cubicBezTo>
                            <a:pt x="2476706" y="3843287"/>
                            <a:pt x="2181679" y="3825431"/>
                            <a:pt x="2037179" y="3840480"/>
                          </a:cubicBezTo>
                          <a:cubicBezTo>
                            <a:pt x="1892679" y="3855529"/>
                            <a:pt x="1675478" y="3859340"/>
                            <a:pt x="1385281" y="3840480"/>
                          </a:cubicBezTo>
                          <a:cubicBezTo>
                            <a:pt x="1095084" y="3821620"/>
                            <a:pt x="956982" y="3873563"/>
                            <a:pt x="651897" y="3840480"/>
                          </a:cubicBezTo>
                          <a:cubicBezTo>
                            <a:pt x="346812" y="3807397"/>
                            <a:pt x="263823" y="3820956"/>
                            <a:pt x="0" y="3840480"/>
                          </a:cubicBezTo>
                          <a:cubicBezTo>
                            <a:pt x="-13639" y="3560003"/>
                            <a:pt x="7245" y="3499482"/>
                            <a:pt x="0" y="3277210"/>
                          </a:cubicBezTo>
                          <a:cubicBezTo>
                            <a:pt x="-7245" y="3054938"/>
                            <a:pt x="-12224" y="2838781"/>
                            <a:pt x="0" y="2637130"/>
                          </a:cubicBezTo>
                          <a:cubicBezTo>
                            <a:pt x="12224" y="2435479"/>
                            <a:pt x="-25022" y="2164685"/>
                            <a:pt x="0" y="2035454"/>
                          </a:cubicBezTo>
                          <a:cubicBezTo>
                            <a:pt x="25022" y="1906223"/>
                            <a:pt x="2389" y="1726544"/>
                            <a:pt x="0" y="1510589"/>
                          </a:cubicBezTo>
                          <a:cubicBezTo>
                            <a:pt x="-2389" y="1294634"/>
                            <a:pt x="-22096" y="1117865"/>
                            <a:pt x="0" y="947318"/>
                          </a:cubicBezTo>
                          <a:cubicBezTo>
                            <a:pt x="22096" y="776771"/>
                            <a:pt x="12778" y="259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60AA18-E735-5830-A60B-57D731F9A638}"/>
                </a:ext>
              </a:extLst>
            </p:cNvPr>
            <p:cNvSpPr txBox="1"/>
            <p:nvPr/>
          </p:nvSpPr>
          <p:spPr>
            <a:xfrm>
              <a:off x="1293869" y="2331188"/>
              <a:ext cx="1992469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A0 size</a:t>
              </a:r>
            </a:p>
            <a:p>
              <a:pPr algn="ctr"/>
              <a:r>
                <a:rPr lang="en-US" dirty="0"/>
                <a:t>841 x 1189 mm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Portrait orientation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09C974-ACAE-7F40-032F-A343629C0D85}"/>
              </a:ext>
            </a:extLst>
          </p:cNvPr>
          <p:cNvGrpSpPr/>
          <p:nvPr/>
        </p:nvGrpSpPr>
        <p:grpSpPr>
          <a:xfrm>
            <a:off x="464297" y="1622732"/>
            <a:ext cx="3840480" cy="2716238"/>
            <a:chOff x="4727298" y="2006795"/>
            <a:chExt cx="3840480" cy="27162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35FA57-CACC-103E-D8FF-5F1577914BA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89419" y="1444674"/>
              <a:ext cx="2716238" cy="3840480"/>
            </a:xfrm>
            <a:prstGeom prst="rect">
              <a:avLst/>
            </a:prstGeom>
            <a:noFill/>
            <a:ln w="19050">
              <a:solidFill>
                <a:srgbClr val="15A1A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16238"/>
                        <a:gd name="connsiteY0" fmla="*/ 0 h 3840480"/>
                        <a:gd name="connsiteX1" fmla="*/ 651897 w 2716238"/>
                        <a:gd name="connsiteY1" fmla="*/ 0 h 3840480"/>
                        <a:gd name="connsiteX2" fmla="*/ 1249469 w 2716238"/>
                        <a:gd name="connsiteY2" fmla="*/ 0 h 3840480"/>
                        <a:gd name="connsiteX3" fmla="*/ 1982854 w 2716238"/>
                        <a:gd name="connsiteY3" fmla="*/ 0 h 3840480"/>
                        <a:gd name="connsiteX4" fmla="*/ 2716238 w 2716238"/>
                        <a:gd name="connsiteY4" fmla="*/ 0 h 3840480"/>
                        <a:gd name="connsiteX5" fmla="*/ 2716238 w 2716238"/>
                        <a:gd name="connsiteY5" fmla="*/ 601675 h 3840480"/>
                        <a:gd name="connsiteX6" fmla="*/ 2716238 w 2716238"/>
                        <a:gd name="connsiteY6" fmla="*/ 1164946 h 3840480"/>
                        <a:gd name="connsiteX7" fmla="*/ 2716238 w 2716238"/>
                        <a:gd name="connsiteY7" fmla="*/ 1805026 h 3840480"/>
                        <a:gd name="connsiteX8" fmla="*/ 2716238 w 2716238"/>
                        <a:gd name="connsiteY8" fmla="*/ 2445106 h 3840480"/>
                        <a:gd name="connsiteX9" fmla="*/ 2716238 w 2716238"/>
                        <a:gd name="connsiteY9" fmla="*/ 3008376 h 3840480"/>
                        <a:gd name="connsiteX10" fmla="*/ 2716238 w 2716238"/>
                        <a:gd name="connsiteY10" fmla="*/ 3840480 h 3840480"/>
                        <a:gd name="connsiteX11" fmla="*/ 2037179 w 2716238"/>
                        <a:gd name="connsiteY11" fmla="*/ 3840480 h 3840480"/>
                        <a:gd name="connsiteX12" fmla="*/ 1385281 w 2716238"/>
                        <a:gd name="connsiteY12" fmla="*/ 3840480 h 3840480"/>
                        <a:gd name="connsiteX13" fmla="*/ 651897 w 2716238"/>
                        <a:gd name="connsiteY13" fmla="*/ 3840480 h 3840480"/>
                        <a:gd name="connsiteX14" fmla="*/ 0 w 2716238"/>
                        <a:gd name="connsiteY14" fmla="*/ 3840480 h 3840480"/>
                        <a:gd name="connsiteX15" fmla="*/ 0 w 2716238"/>
                        <a:gd name="connsiteY15" fmla="*/ 3277210 h 3840480"/>
                        <a:gd name="connsiteX16" fmla="*/ 0 w 2716238"/>
                        <a:gd name="connsiteY16" fmla="*/ 2637130 h 3840480"/>
                        <a:gd name="connsiteX17" fmla="*/ 0 w 2716238"/>
                        <a:gd name="connsiteY17" fmla="*/ 2035454 h 3840480"/>
                        <a:gd name="connsiteX18" fmla="*/ 0 w 2716238"/>
                        <a:gd name="connsiteY18" fmla="*/ 1510589 h 3840480"/>
                        <a:gd name="connsiteX19" fmla="*/ 0 w 2716238"/>
                        <a:gd name="connsiteY19" fmla="*/ 947318 h 3840480"/>
                        <a:gd name="connsiteX20" fmla="*/ 0 w 2716238"/>
                        <a:gd name="connsiteY20" fmla="*/ 0 h 3840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716238" h="3840480" extrusionOk="0">
                          <a:moveTo>
                            <a:pt x="0" y="0"/>
                          </a:moveTo>
                          <a:cubicBezTo>
                            <a:pt x="141786" y="8248"/>
                            <a:pt x="329383" y="-4525"/>
                            <a:pt x="651897" y="0"/>
                          </a:cubicBezTo>
                          <a:cubicBezTo>
                            <a:pt x="974411" y="4525"/>
                            <a:pt x="1081226" y="-17223"/>
                            <a:pt x="1249469" y="0"/>
                          </a:cubicBezTo>
                          <a:cubicBezTo>
                            <a:pt x="1417712" y="17223"/>
                            <a:pt x="1676771" y="11248"/>
                            <a:pt x="1982854" y="0"/>
                          </a:cubicBezTo>
                          <a:cubicBezTo>
                            <a:pt x="2288937" y="-11248"/>
                            <a:pt x="2426842" y="19076"/>
                            <a:pt x="2716238" y="0"/>
                          </a:cubicBezTo>
                          <a:cubicBezTo>
                            <a:pt x="2727201" y="209052"/>
                            <a:pt x="2743256" y="362542"/>
                            <a:pt x="2716238" y="601675"/>
                          </a:cubicBezTo>
                          <a:cubicBezTo>
                            <a:pt x="2689220" y="840808"/>
                            <a:pt x="2714840" y="993726"/>
                            <a:pt x="2716238" y="1164946"/>
                          </a:cubicBezTo>
                          <a:cubicBezTo>
                            <a:pt x="2717636" y="1336166"/>
                            <a:pt x="2710921" y="1579115"/>
                            <a:pt x="2716238" y="1805026"/>
                          </a:cubicBezTo>
                          <a:cubicBezTo>
                            <a:pt x="2721555" y="2030937"/>
                            <a:pt x="2695113" y="2160886"/>
                            <a:pt x="2716238" y="2445106"/>
                          </a:cubicBezTo>
                          <a:cubicBezTo>
                            <a:pt x="2737363" y="2729326"/>
                            <a:pt x="2740256" y="2738282"/>
                            <a:pt x="2716238" y="3008376"/>
                          </a:cubicBezTo>
                          <a:cubicBezTo>
                            <a:pt x="2692221" y="3278470"/>
                            <a:pt x="2679036" y="3636325"/>
                            <a:pt x="2716238" y="3840480"/>
                          </a:cubicBezTo>
                          <a:cubicBezTo>
                            <a:pt x="2476706" y="3843287"/>
                            <a:pt x="2181679" y="3825431"/>
                            <a:pt x="2037179" y="3840480"/>
                          </a:cubicBezTo>
                          <a:cubicBezTo>
                            <a:pt x="1892679" y="3855529"/>
                            <a:pt x="1675478" y="3859340"/>
                            <a:pt x="1385281" y="3840480"/>
                          </a:cubicBezTo>
                          <a:cubicBezTo>
                            <a:pt x="1095084" y="3821620"/>
                            <a:pt x="956982" y="3873563"/>
                            <a:pt x="651897" y="3840480"/>
                          </a:cubicBezTo>
                          <a:cubicBezTo>
                            <a:pt x="346812" y="3807397"/>
                            <a:pt x="263823" y="3820956"/>
                            <a:pt x="0" y="3840480"/>
                          </a:cubicBezTo>
                          <a:cubicBezTo>
                            <a:pt x="-13639" y="3560003"/>
                            <a:pt x="7245" y="3499482"/>
                            <a:pt x="0" y="3277210"/>
                          </a:cubicBezTo>
                          <a:cubicBezTo>
                            <a:pt x="-7245" y="3054938"/>
                            <a:pt x="-12224" y="2838781"/>
                            <a:pt x="0" y="2637130"/>
                          </a:cubicBezTo>
                          <a:cubicBezTo>
                            <a:pt x="12224" y="2435479"/>
                            <a:pt x="-25022" y="2164685"/>
                            <a:pt x="0" y="2035454"/>
                          </a:cubicBezTo>
                          <a:cubicBezTo>
                            <a:pt x="25022" y="1906223"/>
                            <a:pt x="2389" y="1726544"/>
                            <a:pt x="0" y="1510589"/>
                          </a:cubicBezTo>
                          <a:cubicBezTo>
                            <a:pt x="-2389" y="1294634"/>
                            <a:pt x="-22096" y="1117865"/>
                            <a:pt x="0" y="947318"/>
                          </a:cubicBezTo>
                          <a:cubicBezTo>
                            <a:pt x="22096" y="776771"/>
                            <a:pt x="12778" y="259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4C24F1-3B9F-7BF4-5128-C855156B3B43}"/>
                </a:ext>
              </a:extLst>
            </p:cNvPr>
            <p:cNvSpPr txBox="1"/>
            <p:nvPr/>
          </p:nvSpPr>
          <p:spPr>
            <a:xfrm>
              <a:off x="5506877" y="2770805"/>
              <a:ext cx="2269211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A0 size</a:t>
              </a:r>
            </a:p>
            <a:p>
              <a:pPr algn="ctr"/>
              <a:r>
                <a:rPr lang="en-US" dirty="0"/>
                <a:t>841 x 1189 mm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Landscape orientation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324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5813</TotalTime>
  <Words>713</Words>
  <Application>Microsoft Macintosh PowerPoint</Application>
  <PresentationFormat>On-screen Show (16:9)</PresentationFormat>
  <Paragraphs>159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ＭＳ 明朝</vt:lpstr>
      <vt:lpstr>Arial</vt:lpstr>
      <vt:lpstr>Calibri</vt:lpstr>
      <vt:lpstr>Office Theme</vt:lpstr>
      <vt:lpstr>PowerPoint Presentation</vt:lpstr>
      <vt:lpstr>Scientific communication</vt:lpstr>
      <vt:lpstr>PowerPoint Presentation</vt:lpstr>
      <vt:lpstr>What is a poster session</vt:lpstr>
      <vt:lpstr>During the poster session</vt:lpstr>
      <vt:lpstr>Text in a Poster</vt:lpstr>
      <vt:lpstr>Text in a Poster</vt:lpstr>
      <vt:lpstr>Text in a Poster</vt:lpstr>
      <vt:lpstr>Structure of a Poster</vt:lpstr>
      <vt:lpstr>Structure of a Poster</vt:lpstr>
      <vt:lpstr>Structure of a Poster</vt:lpstr>
      <vt:lpstr>Structure of a Poster</vt:lpstr>
      <vt:lpstr>Structure of a Poster</vt:lpstr>
      <vt:lpstr>Common mistakes</vt:lpstr>
      <vt:lpstr>Bad poster bingo</vt:lpstr>
      <vt:lpstr>Looking for inspiration?</vt:lpstr>
      <vt:lpstr>PowerPoint Presentation</vt:lpstr>
    </vt:vector>
  </TitlesOfParts>
  <Company>King Abdullah University of Science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</dc:creator>
  <cp:lastModifiedBy>Sara Durini</cp:lastModifiedBy>
  <cp:revision>183</cp:revision>
  <dcterms:created xsi:type="dcterms:W3CDTF">2015-06-21T11:58:54Z</dcterms:created>
  <dcterms:modified xsi:type="dcterms:W3CDTF">2024-07-10T08:56:54Z</dcterms:modified>
</cp:coreProperties>
</file>